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5" r:id="rId2"/>
  </p:sldMasterIdLst>
  <p:sldIdLst>
    <p:sldId id="257" r:id="rId3"/>
    <p:sldId id="266" r:id="rId4"/>
    <p:sldId id="264" r:id="rId5"/>
    <p:sldId id="256" r:id="rId6"/>
    <p:sldId id="260" r:id="rId7"/>
    <p:sldId id="258" r:id="rId8"/>
    <p:sldId id="259" r:id="rId9"/>
    <p:sldId id="265" r:id="rId10"/>
    <p:sldId id="262" r:id="rId11"/>
    <p:sldId id="263" r:id="rId12"/>
    <p:sldId id="26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448E"/>
    <a:srgbClr val="EA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9544"/>
    <p:restoredTop sz="94699"/>
  </p:normalViewPr>
  <p:slideViewPr>
    <p:cSldViewPr snapToGrid="0">
      <p:cViewPr varScale="1">
        <p:scale>
          <a:sx n="74" d="100"/>
          <a:sy n="74" d="100"/>
        </p:scale>
        <p:origin x="5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41810C2-9443-83DE-E92B-D6B5A7B2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AAC49C-FE39-0B11-C5B6-EB2C7EB020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205" y="3155794"/>
            <a:ext cx="9144000" cy="1513895"/>
          </a:xfrm>
        </p:spPr>
        <p:txBody>
          <a:bodyPr anchor="b">
            <a:normAutofit/>
          </a:bodyPr>
          <a:lstStyle>
            <a:lvl1pPr algn="l">
              <a:defRPr sz="9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CCCF3F-4905-9A7B-17D8-8223B4964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205" y="5213583"/>
            <a:ext cx="666099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4C420-165C-FF94-153B-D7A0142AFFD3}"/>
              </a:ext>
            </a:extLst>
          </p:cNvPr>
          <p:cNvSpPr/>
          <p:nvPr userDrawn="1"/>
        </p:nvSpPr>
        <p:spPr>
          <a:xfrm>
            <a:off x="654205" y="4913758"/>
            <a:ext cx="1315844" cy="5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6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153F71D-3405-49EF-34A9-CCAF26320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-3891949"/>
            <a:ext cx="6858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D08779-45B1-061F-05FF-278A0286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3286" y="2609388"/>
            <a:ext cx="2875975" cy="1375983"/>
          </a:xfrm>
        </p:spPr>
        <p:txBody>
          <a:bodyPr anchor="b">
            <a:noAutofit/>
          </a:bodyPr>
          <a:lstStyle>
            <a:lvl1pPr algn="l"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FD486-90D6-AA36-6D8C-0A85517675D0}"/>
              </a:ext>
            </a:extLst>
          </p:cNvPr>
          <p:cNvSpPr/>
          <p:nvPr userDrawn="1"/>
        </p:nvSpPr>
        <p:spPr>
          <a:xfrm>
            <a:off x="8993286" y="4276225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168F7C2-646C-31DC-A085-D7E59EA67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3056" y="4656288"/>
            <a:ext cx="2856205" cy="1375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B71F3-E82B-36E9-6E4D-E1307D709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340600" cy="68693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112D2-703D-D165-26D6-6D027A1F2C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  <p:pic>
        <p:nvPicPr>
          <p:cNvPr id="16" name="Picture 15" descr="A white screen with a white screen&#10;&#10;Description automatically generated">
            <a:extLst>
              <a:ext uri="{FF2B5EF4-FFF2-40B4-BE49-F238E27FC236}">
                <a16:creationId xmlns:a16="http://schemas.microsoft.com/office/drawing/2014/main" id="{A6F646F3-5B03-9E58-A147-B01310C816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8035" y="978155"/>
            <a:ext cx="8275275" cy="50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607871-AC8F-1B9F-1CEF-F9D25874E9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27500" y="0"/>
            <a:ext cx="3937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FEBEFA-5CAF-75C5-4B55-5A8EB5963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3401" y="0"/>
            <a:ext cx="393080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B5D2F2-7CEA-12EB-5340-C9A2B0C69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3434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8A40A18-EB3F-DD8B-A3E6-826CC91C54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A2FC083-B9E3-B9BB-046E-641E63489ABB}"/>
              </a:ext>
            </a:extLst>
          </p:cNvPr>
          <p:cNvSpPr txBox="1">
            <a:spLocks/>
          </p:cNvSpPr>
          <p:nvPr userDrawn="1"/>
        </p:nvSpPr>
        <p:spPr>
          <a:xfrm>
            <a:off x="322739" y="2042572"/>
            <a:ext cx="3803212" cy="1513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000" dirty="0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D7BAEC-C14E-17AF-FB19-6FF9A4CB9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007" y="4087747"/>
            <a:ext cx="3357013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4E921E-F9F6-81B4-6B56-DFECE5E75925}"/>
              </a:ext>
            </a:extLst>
          </p:cNvPr>
          <p:cNvSpPr/>
          <p:nvPr userDrawn="1"/>
        </p:nvSpPr>
        <p:spPr>
          <a:xfrm>
            <a:off x="507664" y="3781361"/>
            <a:ext cx="1315844" cy="5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6B6603D9-9400-DB0E-4C41-9F2E036AFC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721442" y="4549582"/>
            <a:ext cx="3144644" cy="19292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5B7A858-8722-BF3E-EB67-EF8C9C8FE7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9284" y="238004"/>
            <a:ext cx="3144643" cy="1226634"/>
          </a:xfrm>
        </p:spPr>
        <p:txBody>
          <a:bodyPr anchor="b">
            <a:normAutofit/>
          </a:bodyPr>
          <a:lstStyle>
            <a:lvl1pPr marL="0" indent="0" algn="l">
              <a:lnSpc>
                <a:spcPct val="12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48944A-5578-E4CA-A33B-F91F9F93579A}"/>
              </a:ext>
            </a:extLst>
          </p:cNvPr>
          <p:cNvSpPr/>
          <p:nvPr userDrawn="1"/>
        </p:nvSpPr>
        <p:spPr>
          <a:xfrm flipV="1">
            <a:off x="4739284" y="1662768"/>
            <a:ext cx="3108960" cy="9144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4AC0EF7-E235-64A0-DBFD-79727E5692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8688" y="1873250"/>
            <a:ext cx="3144643" cy="2430463"/>
          </a:xfrm>
        </p:spPr>
        <p:txBody>
          <a:bodyPr/>
          <a:lstStyle>
            <a:lvl1pPr marL="228600" indent="-228600">
              <a:buSzPct val="9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600"/>
            </a:lvl1pPr>
            <a:lvl2pPr marL="457200" indent="0">
              <a:buSzPct val="90000"/>
              <a:buNone/>
              <a:defRPr sz="1600"/>
            </a:lvl2pPr>
            <a:lvl3pPr>
              <a:buSzPct val="90000"/>
              <a:defRPr sz="1400"/>
            </a:lvl3pPr>
            <a:lvl4pPr>
              <a:buSzPct val="90000"/>
              <a:defRPr sz="1200"/>
            </a:lvl4pPr>
            <a:lvl5pPr>
              <a:buSzPct val="9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3DEDEA9D-9D80-763C-B46E-A9A06AE65B5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69492" y="4549582"/>
            <a:ext cx="3144644" cy="19292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1A2ED267-E292-9EF3-9F6E-AC1F322E0B9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87334" y="238004"/>
            <a:ext cx="3144643" cy="1226634"/>
          </a:xfrm>
        </p:spPr>
        <p:txBody>
          <a:bodyPr anchor="b">
            <a:normAutofit/>
          </a:bodyPr>
          <a:lstStyle>
            <a:lvl1pPr marL="0" indent="0" algn="l">
              <a:lnSpc>
                <a:spcPct val="120000"/>
              </a:lnSpc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34FC94-8D4C-9717-BD7B-37E7AC48F000}"/>
              </a:ext>
            </a:extLst>
          </p:cNvPr>
          <p:cNvSpPr/>
          <p:nvPr userDrawn="1"/>
        </p:nvSpPr>
        <p:spPr>
          <a:xfrm flipV="1">
            <a:off x="8687334" y="1662768"/>
            <a:ext cx="3108960" cy="9144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8834724-5B28-961D-8590-047EC6CD763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86738" y="1873250"/>
            <a:ext cx="3144643" cy="2430463"/>
          </a:xfrm>
        </p:spPr>
        <p:txBody>
          <a:bodyPr/>
          <a:lstStyle>
            <a:lvl1pPr marL="228600" indent="-228600">
              <a:buSzPct val="9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600"/>
            </a:lvl1pPr>
            <a:lvl2pPr marL="457200" indent="0">
              <a:buSzPct val="90000"/>
              <a:buNone/>
              <a:defRPr sz="1600"/>
            </a:lvl2pPr>
            <a:lvl3pPr>
              <a:buSzPct val="90000"/>
              <a:defRPr sz="1400"/>
            </a:lvl3pPr>
            <a:lvl4pPr>
              <a:buSzPct val="90000"/>
              <a:defRPr sz="1200"/>
            </a:lvl4pPr>
            <a:lvl5pPr>
              <a:buSzPct val="9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153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380131D-514C-85C2-60C3-53ADE8FC36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41DA9BD-6D82-6DC4-7B9D-23538EE540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856" y="197778"/>
            <a:ext cx="690755" cy="18177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112D2-703D-D165-26D6-6D027A1F2C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A15DF12D-C551-E05D-3BAA-6A539C34E6D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68391" y="970041"/>
            <a:ext cx="3936380" cy="491780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CF86E5C4-E0A9-3534-3708-A3DB294B61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50128" y="1706079"/>
            <a:ext cx="2497872" cy="34346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FA9B1F5-04A8-0BD1-9B29-A31A535988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7186" y="2805298"/>
            <a:ext cx="3288569" cy="3082546"/>
          </a:xfrm>
        </p:spPr>
        <p:txBody>
          <a:bodyPr/>
          <a:lstStyle>
            <a:lvl1pPr marL="228600" indent="-228600">
              <a:buSzPct val="90000"/>
              <a:buFontTx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defRPr sz="1600"/>
            </a:lvl1pPr>
            <a:lvl2pPr marL="457200" indent="0">
              <a:buSzPct val="90000"/>
              <a:buNone/>
              <a:defRPr sz="1600"/>
            </a:lvl2pPr>
            <a:lvl3pPr>
              <a:buSzPct val="90000"/>
              <a:defRPr sz="1400"/>
            </a:lvl3pPr>
            <a:lvl4pPr>
              <a:buSzPct val="90000"/>
              <a:defRPr sz="1200"/>
            </a:lvl4pPr>
            <a:lvl5pPr>
              <a:buSzPct val="90000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828F9EF-DFFB-D635-5A69-4047163FAB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7187" y="970041"/>
            <a:ext cx="3288569" cy="1375983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E289E3-D5AD-C0BA-EC68-4F8ED5B64F16}"/>
              </a:ext>
            </a:extLst>
          </p:cNvPr>
          <p:cNvSpPr/>
          <p:nvPr userDrawn="1"/>
        </p:nvSpPr>
        <p:spPr>
          <a:xfrm>
            <a:off x="8197187" y="2547783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96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1623F-3D41-A7DB-450B-558CE71E26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1169"/>
            <a:ext cx="12192000" cy="118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47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185FD-9376-A42A-4CBE-4475A56C2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52B0D31-290C-CC25-7A56-DB234AFECE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3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8B0C87-459D-95BD-8D3A-AE498E030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8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185FD-9376-A42A-4CBE-4475A56C2D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867" y="0"/>
            <a:ext cx="11142133" cy="2606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EEC91-8077-4D2F-895B-771097862D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211407" cy="3118104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7F3D017-2524-DE1D-487D-65DD2ECE43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8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B39854-1E16-5403-BDA3-F588C5792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000">
                <a:schemeClr val="accent2"/>
              </a:gs>
              <a:gs pos="15000">
                <a:schemeClr val="accent1"/>
              </a:gs>
            </a:gsLst>
            <a:lin ang="14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E54F30-A527-5B95-E9E3-0E0A709C79B1}"/>
              </a:ext>
            </a:extLst>
          </p:cNvPr>
          <p:cNvSpPr/>
          <p:nvPr userDrawn="1"/>
        </p:nvSpPr>
        <p:spPr>
          <a:xfrm>
            <a:off x="228600" y="236839"/>
            <a:ext cx="11713464" cy="6384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r="54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49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purp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783F4AE-5A1D-0E4E-8B9C-B74BFD72AA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136000" y="3214688"/>
            <a:ext cx="7920000" cy="1397127"/>
          </a:xfrm>
        </p:spPr>
        <p:txBody>
          <a:bodyPr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spcAft>
                <a:spcPts val="40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691183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036774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382365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1B7FE8-1B83-F64A-B6AD-C6C95750BE1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13163" y="4893471"/>
            <a:ext cx="7765677" cy="421479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35000"/>
              </a:lnSpc>
              <a:spcBef>
                <a:spcPts val="0"/>
              </a:spcBef>
              <a:spcAft>
                <a:spcPts val="40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2pPr>
            <a:lvl3pPr marL="691183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036774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4pPr>
            <a:lvl5pPr marL="1382365" indent="0" algn="ctr">
              <a:spcAft>
                <a:spcPts val="0"/>
              </a:spcAft>
              <a:buClrTx/>
              <a:buNone/>
              <a:defRPr sz="16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65A83F-2C1C-2B4A-B4E3-20C08E1C07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3163" y="1528764"/>
            <a:ext cx="7765676" cy="1557337"/>
          </a:xfrm>
        </p:spPr>
        <p:txBody>
          <a:bodyPr anchor="b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12A84A0-BE7F-EF41-A182-97646F9D2942}"/>
              </a:ext>
            </a:extLst>
          </p:cNvPr>
          <p:cNvSpPr>
            <a:spLocks noChangeAspect="1"/>
          </p:cNvSpPr>
          <p:nvPr userDrawn="1"/>
        </p:nvSpPr>
        <p:spPr>
          <a:xfrm>
            <a:off x="2097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bg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644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24099E-36FD-D141-A67D-4979D4DB8231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66BC7F71-648F-8F4A-A3E4-ACA69F35B2B3}" type="slidenum">
              <a:rPr lang="en-US" smtClean="0">
                <a:solidFill>
                  <a:srgbClr val="E7E6E6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A0413A7-B94A-8AAE-0DFF-CC22645F5B0B}"/>
              </a:ext>
            </a:extLst>
          </p:cNvPr>
          <p:cNvSpPr>
            <a:spLocks noChangeAspect="1"/>
          </p:cNvSpPr>
          <p:nvPr userDrawn="1"/>
        </p:nvSpPr>
        <p:spPr>
          <a:xfrm>
            <a:off x="114111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tx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1">
            <a:extLst>
              <a:ext uri="{FF2B5EF4-FFF2-40B4-BE49-F238E27FC236}">
                <a16:creationId xmlns:a16="http://schemas.microsoft.com/office/drawing/2014/main" id="{B3BCF0E1-8047-5B5A-91EB-0808D726EF50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 rot="10800000">
            <a:off x="310244" y="380999"/>
            <a:ext cx="636814" cy="4293735"/>
          </a:xfrm>
        </p:spPr>
        <p:txBody>
          <a:bodyPr vert="eaVert"/>
          <a:lstStyle>
            <a:lvl1pPr algn="r">
              <a:defRPr/>
            </a:lvl1pPr>
          </a:lstStyle>
          <a:p>
            <a:r>
              <a:rPr lang="en-US" dirty="0"/>
              <a:t>Title Slide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630CFFA-35F4-912B-1521-929B5224A3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270170"/>
            <a:ext cx="1056390" cy="5878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C9F560A-2D3E-7CC3-C598-15050953F3C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6757" y="5638800"/>
            <a:ext cx="2012992" cy="522855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04A3D0A-9DCD-2A2E-3F70-0FEA72F791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5688" y="0"/>
            <a:ext cx="56356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523F86-AAFE-2C48-0C07-468A4ADD2BDD}"/>
              </a:ext>
            </a:extLst>
          </p:cNvPr>
          <p:cNvSpPr/>
          <p:nvPr userDrawn="1"/>
        </p:nvSpPr>
        <p:spPr>
          <a:xfrm>
            <a:off x="7612566" y="1589049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12069C6-B3B0-7189-B624-C8B28AA43B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2063" y="1928813"/>
            <a:ext cx="3524250" cy="32670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A465E01-F4DF-95DA-4E19-96A92AFFFE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2063" y="427986"/>
            <a:ext cx="3619500" cy="958850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32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5135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CEAAB48A-92CC-66B6-2C80-381649CE3C2D}"/>
              </a:ext>
            </a:extLst>
          </p:cNvPr>
          <p:cNvSpPr>
            <a:spLocks noChangeAspect="1"/>
          </p:cNvSpPr>
          <p:nvPr userDrawn="1"/>
        </p:nvSpPr>
        <p:spPr>
          <a:xfrm>
            <a:off x="114111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tx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837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itle and Content_bullets-smig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A1AB4-1897-FC4E-B607-3BDA569992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300" y="2193925"/>
            <a:ext cx="10947400" cy="36036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C1D9F-BC59-8844-9F98-020D19DA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257315"/>
            <a:ext cx="10944225" cy="678735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1616576-F238-9E4D-9B22-E5546A2CD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199" y="418307"/>
            <a:ext cx="4148535" cy="369888"/>
          </a:xfrm>
        </p:spPr>
        <p:txBody>
          <a:bodyPr lIns="0" tIns="0" rIns="0" bIns="0" anchor="ctr" anchorCtr="0"/>
          <a:lstStyle>
            <a:lvl1pPr marL="55797" indent="0">
              <a:buNone/>
              <a:defRPr>
                <a:solidFill>
                  <a:schemeClr val="accent2"/>
                </a:solidFill>
              </a:defRPr>
            </a:lvl1pPr>
            <a:lvl2pPr marL="345582" indent="0">
              <a:buNone/>
              <a:defRPr>
                <a:solidFill>
                  <a:schemeClr val="bg1"/>
                </a:solidFill>
              </a:defRPr>
            </a:lvl2pPr>
            <a:lvl3pPr marL="691165" indent="0">
              <a:buNone/>
              <a:defRPr>
                <a:solidFill>
                  <a:schemeClr val="bg1"/>
                </a:solidFill>
              </a:defRPr>
            </a:lvl3pPr>
            <a:lvl4pPr marL="1036749" indent="0">
              <a:buNone/>
              <a:defRPr>
                <a:solidFill>
                  <a:schemeClr val="bg1"/>
                </a:solidFill>
              </a:defRPr>
            </a:lvl4pPr>
            <a:lvl5pPr marL="13823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DD25BA4-D35F-1540-BFC4-8A35C058C577}"/>
              </a:ext>
            </a:extLst>
          </p:cNvPr>
          <p:cNvSpPr>
            <a:spLocks noChangeAspect="1"/>
          </p:cNvSpPr>
          <p:nvPr userDrawn="1"/>
        </p:nvSpPr>
        <p:spPr>
          <a:xfrm>
            <a:off x="114111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tx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247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itle and Content_bullets-smig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A1AB4-1897-FC4E-B607-3BDA569992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300" y="2193925"/>
            <a:ext cx="10947400" cy="3603600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C1D9F-BC59-8844-9F98-020D19DA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257314"/>
            <a:ext cx="10944225" cy="678735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1616576-F238-9E4D-9B22-E5546A2CD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198" y="418307"/>
            <a:ext cx="4148535" cy="369888"/>
          </a:xfrm>
        </p:spPr>
        <p:txBody>
          <a:bodyPr lIns="0" tIns="0" rIns="0" bIns="0" anchor="ctr" anchorCtr="0"/>
          <a:lstStyle>
            <a:lvl1pPr marL="55799" indent="0">
              <a:buNone/>
              <a:defRPr>
                <a:solidFill>
                  <a:schemeClr val="accent2"/>
                </a:solidFill>
              </a:defRPr>
            </a:lvl1pPr>
            <a:lvl2pPr marL="345591" indent="0">
              <a:buNone/>
              <a:defRPr>
                <a:solidFill>
                  <a:schemeClr val="bg1"/>
                </a:solidFill>
              </a:defRPr>
            </a:lvl2pPr>
            <a:lvl3pPr marL="691183" indent="0">
              <a:buNone/>
              <a:defRPr>
                <a:solidFill>
                  <a:schemeClr val="bg1"/>
                </a:solidFill>
              </a:defRPr>
            </a:lvl3pPr>
            <a:lvl4pPr marL="1036774" indent="0">
              <a:buNone/>
              <a:defRPr>
                <a:solidFill>
                  <a:schemeClr val="bg1"/>
                </a:solidFill>
              </a:defRPr>
            </a:lvl4pPr>
            <a:lvl5pPr marL="138236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DD25BA4-D35F-1540-BFC4-8A35C058C577}"/>
              </a:ext>
            </a:extLst>
          </p:cNvPr>
          <p:cNvSpPr>
            <a:spLocks noChangeAspect="1"/>
          </p:cNvSpPr>
          <p:nvPr userDrawn="1"/>
        </p:nvSpPr>
        <p:spPr>
          <a:xfrm>
            <a:off x="114111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tx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19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EEFE6-CFDF-45A5-AAFC-C87FF7B7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6016F-39FA-47D4-8F44-9109EE0CB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7391AD-B146-47AD-825C-C6D4BCE41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D6B19-2BCA-4075-B86A-A8BB868B6367}" type="slidenum"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823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B39854-1E16-5403-BDA3-F588C5792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000">
                <a:schemeClr val="accent2"/>
              </a:gs>
              <a:gs pos="15000">
                <a:schemeClr val="accent1"/>
              </a:gs>
            </a:gsLst>
            <a:lin ang="14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E54F30-A527-5B95-E9E3-0E0A709C79B1}"/>
              </a:ext>
            </a:extLst>
          </p:cNvPr>
          <p:cNvSpPr/>
          <p:nvPr userDrawn="1"/>
        </p:nvSpPr>
        <p:spPr>
          <a:xfrm>
            <a:off x="228600" y="236839"/>
            <a:ext cx="11713464" cy="6384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r="54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07180-95F7-3872-A49F-7FBE2AAE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136" y="3028835"/>
            <a:ext cx="7763256" cy="604052"/>
          </a:xfrm>
        </p:spPr>
        <p:txBody>
          <a:bodyPr anchor="ctr"/>
          <a:lstStyle>
            <a:lvl1pPr>
              <a:lnSpc>
                <a:spcPct val="114000"/>
              </a:lnSpc>
              <a:defRPr sz="2600" b="0" spc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Quote style</a:t>
            </a:r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7D634-C017-6F8E-B94B-928AD65E936B}"/>
              </a:ext>
            </a:extLst>
          </p:cNvPr>
          <p:cNvSpPr txBox="1"/>
          <p:nvPr userDrawn="1"/>
        </p:nvSpPr>
        <p:spPr>
          <a:xfrm>
            <a:off x="11052313" y="803084"/>
            <a:ext cx="3260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790A5-397B-1540-8834-8836261DCDEF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pPr marL="0" marR="0" lvl="0" indent="0" algn="ctr" defTabSz="609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6FF952-D0D6-A267-3020-1BC0F9EDFC88}"/>
              </a:ext>
            </a:extLst>
          </p:cNvPr>
          <p:cNvCxnSpPr>
            <a:cxnSpLocks/>
          </p:cNvCxnSpPr>
          <p:nvPr userDrawn="1"/>
        </p:nvCxnSpPr>
        <p:spPr>
          <a:xfrm>
            <a:off x="11123875" y="1065475"/>
            <a:ext cx="1828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74FF91B-CCAA-A7B1-87E7-3136641EE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167" y="3842864"/>
            <a:ext cx="7759267" cy="243103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200">
                <a:solidFill>
                  <a:srgbClr val="404040"/>
                </a:solidFill>
                <a:latin typeface="+mj-lt"/>
              </a:defRPr>
            </a:lvl1pPr>
            <a:lvl2pPr marL="345591" indent="0">
              <a:buNone/>
              <a:defRPr/>
            </a:lvl2pPr>
            <a:lvl3pPr marL="691183" indent="0">
              <a:buNone/>
              <a:defRPr/>
            </a:lvl3pPr>
            <a:lvl4pPr marL="1036774" indent="0">
              <a:buNone/>
              <a:defRPr/>
            </a:lvl4pPr>
            <a:lvl5pPr marL="1382365" indent="0">
              <a:buNone/>
              <a:defRPr/>
            </a:lvl5pPr>
          </a:lstStyle>
          <a:p>
            <a:pPr lvl="0"/>
            <a:r>
              <a:rPr lang="en-US"/>
              <a:t>Click to edit Citation Name style</a:t>
            </a:r>
            <a:endParaRPr lang="en-CA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C134D6-31D2-F24B-D041-613CB2919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063" y="4102357"/>
            <a:ext cx="7763832" cy="189559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000">
                <a:solidFill>
                  <a:srgbClr val="404040"/>
                </a:solidFill>
                <a:latin typeface="+mj-lt"/>
              </a:defRPr>
            </a:lvl1pPr>
            <a:lvl2pPr marL="345591" indent="0">
              <a:buNone/>
              <a:defRPr/>
            </a:lvl2pPr>
            <a:lvl3pPr marL="691183" indent="0">
              <a:buNone/>
              <a:defRPr/>
            </a:lvl3pPr>
            <a:lvl4pPr marL="1036774" indent="0">
              <a:buNone/>
              <a:defRPr/>
            </a:lvl4pPr>
            <a:lvl5pPr marL="1382365" indent="0">
              <a:buNone/>
              <a:defRPr/>
            </a:lvl5pPr>
          </a:lstStyle>
          <a:p>
            <a:pPr lvl="0"/>
            <a:r>
              <a:rPr lang="en-US"/>
              <a:t>Click to edit Title &amp; Company style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72D1F-599B-FFA1-F9E6-658C7E895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2022" y="4749513"/>
            <a:ext cx="637879" cy="604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AA012-0EEA-1C5B-6C5D-8465A9036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605289" y="1513616"/>
            <a:ext cx="637879" cy="6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17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1D9F-BC59-8844-9F98-020D19DA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0" y="1257315"/>
            <a:ext cx="10944225" cy="678735"/>
          </a:xfrm>
        </p:spPr>
        <p:txBody>
          <a:bodyPr anchor="b" anchorCtr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1616576-F238-9E4D-9B22-E5546A2CD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199" y="418307"/>
            <a:ext cx="4148535" cy="369888"/>
          </a:xfrm>
        </p:spPr>
        <p:txBody>
          <a:bodyPr lIns="0" tIns="0" rIns="0" bIns="0" anchor="ctr" anchorCtr="0"/>
          <a:lstStyle>
            <a:lvl1pPr marL="55797" indent="0">
              <a:buNone/>
              <a:defRPr>
                <a:solidFill>
                  <a:schemeClr val="accent2"/>
                </a:solidFill>
              </a:defRPr>
            </a:lvl1pPr>
            <a:lvl2pPr marL="345582" indent="0">
              <a:buNone/>
              <a:defRPr>
                <a:solidFill>
                  <a:schemeClr val="bg1"/>
                </a:solidFill>
              </a:defRPr>
            </a:lvl2pPr>
            <a:lvl3pPr marL="691165" indent="0">
              <a:buNone/>
              <a:defRPr>
                <a:solidFill>
                  <a:schemeClr val="bg1"/>
                </a:solidFill>
              </a:defRPr>
            </a:lvl3pPr>
            <a:lvl4pPr marL="1036749" indent="0">
              <a:buNone/>
              <a:defRPr>
                <a:solidFill>
                  <a:schemeClr val="bg1"/>
                </a:solidFill>
              </a:defRPr>
            </a:lvl4pPr>
            <a:lvl5pPr marL="1382331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966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ullets-smig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C77619-CF20-A94A-922E-5F9A5155BC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9" y="1167557"/>
            <a:ext cx="10944225" cy="4629619"/>
          </a:xfrm>
        </p:spPr>
        <p:txBody>
          <a:bodyPr lIns="0" tIns="0" rIns="0" bIns="0">
            <a:noAutofit/>
          </a:bodyPr>
          <a:lstStyle>
            <a:lvl1pPr marL="172796"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90D0508-2425-9849-9FFF-35E4F232AE8B}"/>
              </a:ext>
            </a:extLst>
          </p:cNvPr>
          <p:cNvSpPr>
            <a:spLocks noChangeAspect="1"/>
          </p:cNvSpPr>
          <p:nvPr userDrawn="1"/>
        </p:nvSpPr>
        <p:spPr>
          <a:xfrm>
            <a:off x="11411125" y="6513944"/>
            <a:ext cx="540000" cy="142720"/>
          </a:xfrm>
          <a:custGeom>
            <a:avLst/>
            <a:gdLst>
              <a:gd name="connsiteX0" fmla="*/ 1847315 w 1976440"/>
              <a:gd name="connsiteY0" fmla="*/ 430465 h 522368"/>
              <a:gd name="connsiteX1" fmla="*/ 1840933 w 1976440"/>
              <a:gd name="connsiteY1" fmla="*/ 430990 h 522368"/>
              <a:gd name="connsiteX2" fmla="*/ 1840933 w 1976440"/>
              <a:gd name="connsiteY2" fmla="*/ 445370 h 522368"/>
              <a:gd name="connsiteX3" fmla="*/ 1846440 w 1976440"/>
              <a:gd name="connsiteY3" fmla="*/ 445370 h 522368"/>
              <a:gd name="connsiteX4" fmla="*/ 1857980 w 1976440"/>
              <a:gd name="connsiteY4" fmla="*/ 438093 h 522368"/>
              <a:gd name="connsiteX5" fmla="*/ 1847315 w 1976440"/>
              <a:gd name="connsiteY5" fmla="*/ 430465 h 522368"/>
              <a:gd name="connsiteX6" fmla="*/ 1848452 w 1976440"/>
              <a:gd name="connsiteY6" fmla="*/ 421521 h 522368"/>
              <a:gd name="connsiteX7" fmla="*/ 1865936 w 1976440"/>
              <a:gd name="connsiteY7" fmla="*/ 425467 h 522368"/>
              <a:gd name="connsiteX8" fmla="*/ 1871094 w 1976440"/>
              <a:gd name="connsiteY8" fmla="*/ 436164 h 522368"/>
              <a:gd name="connsiteX9" fmla="*/ 1860429 w 1976440"/>
              <a:gd name="connsiteY9" fmla="*/ 448351 h 522368"/>
              <a:gd name="connsiteX10" fmla="*/ 1869170 w 1976440"/>
              <a:gd name="connsiteY10" fmla="*/ 460627 h 522368"/>
              <a:gd name="connsiteX11" fmla="*/ 1872842 w 1976440"/>
              <a:gd name="connsiteY11" fmla="*/ 472815 h 522368"/>
              <a:gd name="connsiteX12" fmla="*/ 1860603 w 1976440"/>
              <a:gd name="connsiteY12" fmla="*/ 472815 h 522368"/>
              <a:gd name="connsiteX13" fmla="*/ 1856669 w 1976440"/>
              <a:gd name="connsiteY13" fmla="*/ 460627 h 522368"/>
              <a:gd name="connsiteX14" fmla="*/ 1846266 w 1976440"/>
              <a:gd name="connsiteY14" fmla="*/ 452911 h 522368"/>
              <a:gd name="connsiteX15" fmla="*/ 1840584 w 1976440"/>
              <a:gd name="connsiteY15" fmla="*/ 452911 h 522368"/>
              <a:gd name="connsiteX16" fmla="*/ 1840933 w 1976440"/>
              <a:gd name="connsiteY16" fmla="*/ 473516 h 522368"/>
              <a:gd name="connsiteX17" fmla="*/ 1829306 w 1976440"/>
              <a:gd name="connsiteY17" fmla="*/ 473516 h 522368"/>
              <a:gd name="connsiteX18" fmla="*/ 1829306 w 1976440"/>
              <a:gd name="connsiteY18" fmla="*/ 423099 h 522368"/>
              <a:gd name="connsiteX19" fmla="*/ 1848452 w 1976440"/>
              <a:gd name="connsiteY19" fmla="*/ 421521 h 522368"/>
              <a:gd name="connsiteX20" fmla="*/ 1848889 w 1976440"/>
              <a:gd name="connsiteY20" fmla="*/ 408807 h 522368"/>
              <a:gd name="connsiteX21" fmla="*/ 1810335 w 1976440"/>
              <a:gd name="connsiteY21" fmla="*/ 447474 h 522368"/>
              <a:gd name="connsiteX22" fmla="*/ 1810160 w 1976440"/>
              <a:gd name="connsiteY22" fmla="*/ 447212 h 522368"/>
              <a:gd name="connsiteX23" fmla="*/ 1847999 w 1976440"/>
              <a:gd name="connsiteY23" fmla="*/ 487269 h 522368"/>
              <a:gd name="connsiteX24" fmla="*/ 1849325 w 1976440"/>
              <a:gd name="connsiteY24" fmla="*/ 487282 h 522368"/>
              <a:gd name="connsiteX25" fmla="*/ 1887464 w 1976440"/>
              <a:gd name="connsiteY25" fmla="*/ 448550 h 522368"/>
              <a:gd name="connsiteX26" fmla="*/ 1887442 w 1976440"/>
              <a:gd name="connsiteY26" fmla="*/ 447474 h 522368"/>
              <a:gd name="connsiteX27" fmla="*/ 1848889 w 1976440"/>
              <a:gd name="connsiteY27" fmla="*/ 408807 h 522368"/>
              <a:gd name="connsiteX28" fmla="*/ 1849325 w 1976440"/>
              <a:gd name="connsiteY28" fmla="*/ 397058 h 522368"/>
              <a:gd name="connsiteX29" fmla="*/ 1900030 w 1976440"/>
              <a:gd name="connsiteY29" fmla="*/ 447209 h 522368"/>
              <a:gd name="connsiteX30" fmla="*/ 1900030 w 1976440"/>
              <a:gd name="connsiteY30" fmla="*/ 447212 h 522368"/>
              <a:gd name="connsiteX31" fmla="*/ 1850040 w 1976440"/>
              <a:gd name="connsiteY31" fmla="*/ 500147 h 522368"/>
              <a:gd name="connsiteX32" fmla="*/ 1797260 w 1976440"/>
              <a:gd name="connsiteY32" fmla="*/ 450008 h 522368"/>
              <a:gd name="connsiteX33" fmla="*/ 1847251 w 1976440"/>
              <a:gd name="connsiteY33" fmla="*/ 397072 h 522368"/>
              <a:gd name="connsiteX34" fmla="*/ 1849325 w 1976440"/>
              <a:gd name="connsiteY34" fmla="*/ 397058 h 522368"/>
              <a:gd name="connsiteX35" fmla="*/ 1085084 w 1976440"/>
              <a:gd name="connsiteY35" fmla="*/ 148410 h 522368"/>
              <a:gd name="connsiteX36" fmla="*/ 1004568 w 1976440"/>
              <a:gd name="connsiteY36" fmla="*/ 311057 h 522368"/>
              <a:gd name="connsiteX37" fmla="*/ 1171457 w 1976440"/>
              <a:gd name="connsiteY37" fmla="*/ 311057 h 522368"/>
              <a:gd name="connsiteX38" fmla="*/ 1562234 w 1976440"/>
              <a:gd name="connsiteY38" fmla="*/ 110268 h 522368"/>
              <a:gd name="connsiteX39" fmla="*/ 1405398 w 1976440"/>
              <a:gd name="connsiteY39" fmla="*/ 244157 h 522368"/>
              <a:gd name="connsiteX40" fmla="*/ 1653240 w 1976440"/>
              <a:gd name="connsiteY40" fmla="*/ 411627 h 522368"/>
              <a:gd name="connsiteX41" fmla="*/ 1699924 w 1976440"/>
              <a:gd name="connsiteY41" fmla="*/ 111145 h 522368"/>
              <a:gd name="connsiteX42" fmla="*/ 1365751 w 1976440"/>
              <a:gd name="connsiteY42" fmla="*/ 81325 h 522368"/>
              <a:gd name="connsiteX43" fmla="*/ 1313955 w 1976440"/>
              <a:gd name="connsiteY43" fmla="*/ 94573 h 522368"/>
              <a:gd name="connsiteX44" fmla="*/ 1328030 w 1976440"/>
              <a:gd name="connsiteY44" fmla="*/ 185410 h 522368"/>
              <a:gd name="connsiteX45" fmla="*/ 1328204 w 1976440"/>
              <a:gd name="connsiteY45" fmla="*/ 185410 h 522368"/>
              <a:gd name="connsiteX46" fmla="*/ 1499814 w 1976440"/>
              <a:gd name="connsiteY46" fmla="*/ 131312 h 522368"/>
              <a:gd name="connsiteX47" fmla="*/ 1365751 w 1976440"/>
              <a:gd name="connsiteY47" fmla="*/ 81325 h 522368"/>
              <a:gd name="connsiteX48" fmla="*/ 200544 w 1976440"/>
              <a:gd name="connsiteY48" fmla="*/ 359 h 522368"/>
              <a:gd name="connsiteX49" fmla="*/ 382035 w 1976440"/>
              <a:gd name="connsiteY49" fmla="*/ 35564 h 522368"/>
              <a:gd name="connsiteX50" fmla="*/ 358956 w 1976440"/>
              <a:gd name="connsiteY50" fmla="*/ 103078 h 522368"/>
              <a:gd name="connsiteX51" fmla="*/ 179390 w 1976440"/>
              <a:gd name="connsiteY51" fmla="*/ 73442 h 522368"/>
              <a:gd name="connsiteX52" fmla="*/ 204830 w 1976440"/>
              <a:gd name="connsiteY52" fmla="*/ 203561 h 522368"/>
              <a:gd name="connsiteX53" fmla="*/ 391389 w 1976440"/>
              <a:gd name="connsiteY53" fmla="*/ 305884 h 522368"/>
              <a:gd name="connsiteX54" fmla="*/ 397509 w 1976440"/>
              <a:gd name="connsiteY54" fmla="*/ 317458 h 522368"/>
              <a:gd name="connsiteX55" fmla="*/ 397509 w 1976440"/>
              <a:gd name="connsiteY55" fmla="*/ 318422 h 522368"/>
              <a:gd name="connsiteX56" fmla="*/ 399607 w 1976440"/>
              <a:gd name="connsiteY56" fmla="*/ 323508 h 522368"/>
              <a:gd name="connsiteX57" fmla="*/ 431778 w 1976440"/>
              <a:gd name="connsiteY57" fmla="*/ 12680 h 522368"/>
              <a:gd name="connsiteX58" fmla="*/ 622883 w 1976440"/>
              <a:gd name="connsiteY58" fmla="*/ 317458 h 522368"/>
              <a:gd name="connsiteX59" fmla="*/ 795541 w 1976440"/>
              <a:gd name="connsiteY59" fmla="*/ 29251 h 522368"/>
              <a:gd name="connsiteX60" fmla="*/ 878331 w 1976440"/>
              <a:gd name="connsiteY60" fmla="*/ 425481 h 522368"/>
              <a:gd name="connsiteX61" fmla="*/ 1079402 w 1976440"/>
              <a:gd name="connsiteY61" fmla="*/ 25393 h 522368"/>
              <a:gd name="connsiteX62" fmla="*/ 1281608 w 1976440"/>
              <a:gd name="connsiteY62" fmla="*/ 355949 h 522368"/>
              <a:gd name="connsiteX63" fmla="*/ 1234576 w 1976440"/>
              <a:gd name="connsiteY63" fmla="*/ 47402 h 522368"/>
              <a:gd name="connsiteX64" fmla="*/ 1523068 w 1976440"/>
              <a:gd name="connsiteY64" fmla="*/ 43631 h 522368"/>
              <a:gd name="connsiteX65" fmla="*/ 1976440 w 1976440"/>
              <a:gd name="connsiteY65" fmla="*/ 43104 h 522368"/>
              <a:gd name="connsiteX66" fmla="*/ 1950213 w 1976440"/>
              <a:gd name="connsiteY66" fmla="*/ 110619 h 522368"/>
              <a:gd name="connsiteX67" fmla="*/ 1782799 w 1976440"/>
              <a:gd name="connsiteY67" fmla="*/ 108690 h 522368"/>
              <a:gd name="connsiteX68" fmla="*/ 1712862 w 1976440"/>
              <a:gd name="connsiteY68" fmla="*/ 520789 h 522368"/>
              <a:gd name="connsiteX69" fmla="*/ 1633745 w 1976440"/>
              <a:gd name="connsiteY69" fmla="*/ 518948 h 522368"/>
              <a:gd name="connsiteX70" fmla="*/ 1641001 w 1976440"/>
              <a:gd name="connsiteY70" fmla="*/ 477124 h 522368"/>
              <a:gd name="connsiteX71" fmla="*/ 1342367 w 1976440"/>
              <a:gd name="connsiteY71" fmla="*/ 275459 h 522368"/>
              <a:gd name="connsiteX72" fmla="*/ 1383018 w 1976440"/>
              <a:gd name="connsiteY72" fmla="*/ 516843 h 522368"/>
              <a:gd name="connsiteX73" fmla="*/ 1307311 w 1976440"/>
              <a:gd name="connsiteY73" fmla="*/ 516843 h 522368"/>
              <a:gd name="connsiteX74" fmla="*/ 1215867 w 1976440"/>
              <a:gd name="connsiteY74" fmla="*/ 378571 h 522368"/>
              <a:gd name="connsiteX75" fmla="*/ 971085 w 1976440"/>
              <a:gd name="connsiteY75" fmla="*/ 378571 h 522368"/>
              <a:gd name="connsiteX76" fmla="*/ 902546 w 1976440"/>
              <a:gd name="connsiteY76" fmla="*/ 516931 h 522368"/>
              <a:gd name="connsiteX77" fmla="*/ 833221 w 1976440"/>
              <a:gd name="connsiteY77" fmla="*/ 522368 h 522368"/>
              <a:gd name="connsiteX78" fmla="*/ 798252 w 1976440"/>
              <a:gd name="connsiteY78" fmla="*/ 398036 h 522368"/>
              <a:gd name="connsiteX79" fmla="*/ 758649 w 1976440"/>
              <a:gd name="connsiteY79" fmla="*/ 233285 h 522368"/>
              <a:gd name="connsiteX80" fmla="*/ 626555 w 1976440"/>
              <a:gd name="connsiteY80" fmla="*/ 457571 h 522368"/>
              <a:gd name="connsiteX81" fmla="*/ 485281 w 1976440"/>
              <a:gd name="connsiteY81" fmla="*/ 233285 h 522368"/>
              <a:gd name="connsiteX82" fmla="*/ 460453 w 1976440"/>
              <a:gd name="connsiteY82" fmla="*/ 514827 h 522368"/>
              <a:gd name="connsiteX83" fmla="*/ 379937 w 1976440"/>
              <a:gd name="connsiteY83" fmla="*/ 516229 h 522368"/>
              <a:gd name="connsiteX84" fmla="*/ 387018 w 1976440"/>
              <a:gd name="connsiteY84" fmla="*/ 447576 h 522368"/>
              <a:gd name="connsiteX85" fmla="*/ 386231 w 1976440"/>
              <a:gd name="connsiteY85" fmla="*/ 448716 h 522368"/>
              <a:gd name="connsiteX86" fmla="*/ 0 w 1976440"/>
              <a:gd name="connsiteY86" fmla="*/ 463270 h 522368"/>
              <a:gd name="connsiteX87" fmla="*/ 27801 w 1976440"/>
              <a:gd name="connsiteY87" fmla="*/ 391197 h 522368"/>
              <a:gd name="connsiteX88" fmla="*/ 159633 w 1976440"/>
              <a:gd name="connsiteY88" fmla="*/ 440824 h 522368"/>
              <a:gd name="connsiteX89" fmla="*/ 315507 w 1976440"/>
              <a:gd name="connsiteY89" fmla="*/ 405752 h 522368"/>
              <a:gd name="connsiteX90" fmla="*/ 320752 w 1976440"/>
              <a:gd name="connsiteY90" fmla="*/ 396984 h 522368"/>
              <a:gd name="connsiteX91" fmla="*/ 323462 w 1976440"/>
              <a:gd name="connsiteY91" fmla="*/ 386462 h 522368"/>
              <a:gd name="connsiteX92" fmla="*/ 322501 w 1976440"/>
              <a:gd name="connsiteY92" fmla="*/ 355248 h 522368"/>
              <a:gd name="connsiteX93" fmla="*/ 309824 w 1976440"/>
              <a:gd name="connsiteY93" fmla="*/ 336835 h 522368"/>
              <a:gd name="connsiteX94" fmla="*/ 21331 w 1976440"/>
              <a:gd name="connsiteY94" fmla="*/ 162350 h 522368"/>
              <a:gd name="connsiteX95" fmla="*/ 200544 w 1976440"/>
              <a:gd name="connsiteY95" fmla="*/ 359 h 52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976440" h="522368">
                <a:moveTo>
                  <a:pt x="1847315" y="430465"/>
                </a:moveTo>
                <a:cubicBezTo>
                  <a:pt x="1845176" y="430429"/>
                  <a:pt x="1843038" y="430605"/>
                  <a:pt x="1840933" y="430990"/>
                </a:cubicBezTo>
                <a:lnTo>
                  <a:pt x="1840933" y="445370"/>
                </a:lnTo>
                <a:lnTo>
                  <a:pt x="1846440" y="445370"/>
                </a:lnTo>
                <a:cubicBezTo>
                  <a:pt x="1852822" y="445370"/>
                  <a:pt x="1857980" y="443266"/>
                  <a:pt x="1857980" y="438093"/>
                </a:cubicBezTo>
                <a:cubicBezTo>
                  <a:pt x="1857980" y="432920"/>
                  <a:pt x="1854659" y="430465"/>
                  <a:pt x="1847315" y="430465"/>
                </a:cubicBezTo>
                <a:close/>
                <a:moveTo>
                  <a:pt x="1848452" y="421521"/>
                </a:moveTo>
                <a:cubicBezTo>
                  <a:pt x="1854557" y="420816"/>
                  <a:pt x="1860720" y="422207"/>
                  <a:pt x="1865936" y="425467"/>
                </a:cubicBezTo>
                <a:cubicBezTo>
                  <a:pt x="1869313" y="427958"/>
                  <a:pt x="1871244" y="431962"/>
                  <a:pt x="1871094" y="436164"/>
                </a:cubicBezTo>
                <a:cubicBezTo>
                  <a:pt x="1870851" y="442242"/>
                  <a:pt x="1866406" y="447321"/>
                  <a:pt x="1860429" y="448351"/>
                </a:cubicBezTo>
                <a:cubicBezTo>
                  <a:pt x="1865324" y="449929"/>
                  <a:pt x="1867685" y="453876"/>
                  <a:pt x="1869170" y="460627"/>
                </a:cubicBezTo>
                <a:cubicBezTo>
                  <a:pt x="1869759" y="464855"/>
                  <a:pt x="1870998" y="468967"/>
                  <a:pt x="1872842" y="472815"/>
                </a:cubicBezTo>
                <a:lnTo>
                  <a:pt x="1860603" y="472815"/>
                </a:lnTo>
                <a:cubicBezTo>
                  <a:pt x="1858595" y="469012"/>
                  <a:pt x="1857264" y="464888"/>
                  <a:pt x="1856669" y="460627"/>
                </a:cubicBezTo>
                <a:cubicBezTo>
                  <a:pt x="1855795" y="455366"/>
                  <a:pt x="1852648" y="452911"/>
                  <a:pt x="1846266" y="452911"/>
                </a:cubicBezTo>
                <a:lnTo>
                  <a:pt x="1840584" y="452911"/>
                </a:lnTo>
                <a:lnTo>
                  <a:pt x="1840933" y="473516"/>
                </a:lnTo>
                <a:lnTo>
                  <a:pt x="1829306" y="473516"/>
                </a:lnTo>
                <a:lnTo>
                  <a:pt x="1829306" y="423099"/>
                </a:lnTo>
                <a:cubicBezTo>
                  <a:pt x="1835637" y="422071"/>
                  <a:pt x="1842038" y="421544"/>
                  <a:pt x="1848452" y="421521"/>
                </a:cubicBezTo>
                <a:close/>
                <a:moveTo>
                  <a:pt x="1848889" y="408807"/>
                </a:moveTo>
                <a:cubicBezTo>
                  <a:pt x="1827596" y="408807"/>
                  <a:pt x="1810335" y="426120"/>
                  <a:pt x="1810335" y="447474"/>
                </a:cubicBezTo>
                <a:lnTo>
                  <a:pt x="1810160" y="447212"/>
                </a:lnTo>
                <a:cubicBezTo>
                  <a:pt x="1809580" y="468752"/>
                  <a:pt x="1826522" y="486687"/>
                  <a:pt x="1847999" y="487269"/>
                </a:cubicBezTo>
                <a:cubicBezTo>
                  <a:pt x="1848442" y="487281"/>
                  <a:pt x="1848884" y="487285"/>
                  <a:pt x="1849325" y="487282"/>
                </a:cubicBezTo>
                <a:cubicBezTo>
                  <a:pt x="1870522" y="487149"/>
                  <a:pt x="1887596" y="469808"/>
                  <a:pt x="1887464" y="448550"/>
                </a:cubicBezTo>
                <a:cubicBezTo>
                  <a:pt x="1887461" y="448191"/>
                  <a:pt x="1887454" y="447833"/>
                  <a:pt x="1887442" y="447474"/>
                </a:cubicBezTo>
                <a:cubicBezTo>
                  <a:pt x="1887442" y="426120"/>
                  <a:pt x="1870181" y="408807"/>
                  <a:pt x="1848889" y="408807"/>
                </a:cubicBezTo>
                <a:close/>
                <a:moveTo>
                  <a:pt x="1849325" y="397058"/>
                </a:moveTo>
                <a:cubicBezTo>
                  <a:pt x="1877136" y="396864"/>
                  <a:pt x="1899837" y="419317"/>
                  <a:pt x="1900030" y="447209"/>
                </a:cubicBezTo>
                <a:cubicBezTo>
                  <a:pt x="1900030" y="447210"/>
                  <a:pt x="1900030" y="447211"/>
                  <a:pt x="1900030" y="447212"/>
                </a:cubicBezTo>
                <a:cubicBezTo>
                  <a:pt x="1900801" y="475675"/>
                  <a:pt x="1878419" y="499375"/>
                  <a:pt x="1850040" y="500147"/>
                </a:cubicBezTo>
                <a:cubicBezTo>
                  <a:pt x="1821661" y="500920"/>
                  <a:pt x="1798030" y="478471"/>
                  <a:pt x="1797260" y="450008"/>
                </a:cubicBezTo>
                <a:cubicBezTo>
                  <a:pt x="1796490" y="421545"/>
                  <a:pt x="1818871" y="397844"/>
                  <a:pt x="1847251" y="397072"/>
                </a:cubicBezTo>
                <a:cubicBezTo>
                  <a:pt x="1847943" y="397054"/>
                  <a:pt x="1848634" y="397049"/>
                  <a:pt x="1849325" y="397058"/>
                </a:cubicBezTo>
                <a:close/>
                <a:moveTo>
                  <a:pt x="1085084" y="148410"/>
                </a:moveTo>
                <a:lnTo>
                  <a:pt x="1004568" y="311057"/>
                </a:lnTo>
                <a:lnTo>
                  <a:pt x="1171457" y="311057"/>
                </a:lnTo>
                <a:close/>
                <a:moveTo>
                  <a:pt x="1562234" y="110268"/>
                </a:moveTo>
                <a:cubicBezTo>
                  <a:pt x="1574647" y="209085"/>
                  <a:pt x="1459338" y="240036"/>
                  <a:pt x="1405398" y="244157"/>
                </a:cubicBezTo>
                <a:cubicBezTo>
                  <a:pt x="1410818" y="267129"/>
                  <a:pt x="1557687" y="377694"/>
                  <a:pt x="1653240" y="411627"/>
                </a:cubicBezTo>
                <a:lnTo>
                  <a:pt x="1699924" y="111145"/>
                </a:lnTo>
                <a:close/>
                <a:moveTo>
                  <a:pt x="1365751" y="81325"/>
                </a:moveTo>
                <a:cubicBezTo>
                  <a:pt x="1344716" y="83005"/>
                  <a:pt x="1325997" y="87340"/>
                  <a:pt x="1313955" y="94573"/>
                </a:cubicBezTo>
                <a:lnTo>
                  <a:pt x="1328030" y="185410"/>
                </a:lnTo>
                <a:lnTo>
                  <a:pt x="1328204" y="185410"/>
                </a:lnTo>
                <a:cubicBezTo>
                  <a:pt x="1331439" y="199790"/>
                  <a:pt x="1482505" y="179536"/>
                  <a:pt x="1499814" y="131312"/>
                </a:cubicBezTo>
                <a:cubicBezTo>
                  <a:pt x="1512797" y="95143"/>
                  <a:pt x="1428855" y="76287"/>
                  <a:pt x="1365751" y="81325"/>
                </a:cubicBezTo>
                <a:close/>
                <a:moveTo>
                  <a:pt x="200544" y="359"/>
                </a:moveTo>
                <a:cubicBezTo>
                  <a:pt x="265839" y="-2375"/>
                  <a:pt x="334762" y="10608"/>
                  <a:pt x="382035" y="35564"/>
                </a:cubicBezTo>
                <a:lnTo>
                  <a:pt x="358956" y="103078"/>
                </a:lnTo>
                <a:cubicBezTo>
                  <a:pt x="314021" y="74933"/>
                  <a:pt x="242422" y="63535"/>
                  <a:pt x="179390" y="73442"/>
                </a:cubicBezTo>
                <a:cubicBezTo>
                  <a:pt x="89083" y="87471"/>
                  <a:pt x="38117" y="146305"/>
                  <a:pt x="204830" y="203561"/>
                </a:cubicBezTo>
                <a:cubicBezTo>
                  <a:pt x="271009" y="226094"/>
                  <a:pt x="363676" y="255731"/>
                  <a:pt x="391389" y="305884"/>
                </a:cubicBezTo>
                <a:cubicBezTo>
                  <a:pt x="392876" y="308690"/>
                  <a:pt x="395673" y="313512"/>
                  <a:pt x="397509" y="317458"/>
                </a:cubicBezTo>
                <a:lnTo>
                  <a:pt x="397509" y="318422"/>
                </a:lnTo>
                <a:cubicBezTo>
                  <a:pt x="397509" y="318422"/>
                  <a:pt x="398383" y="320264"/>
                  <a:pt x="399607" y="323508"/>
                </a:cubicBezTo>
                <a:lnTo>
                  <a:pt x="431778" y="12680"/>
                </a:lnTo>
                <a:lnTo>
                  <a:pt x="622883" y="317458"/>
                </a:lnTo>
                <a:lnTo>
                  <a:pt x="795541" y="29251"/>
                </a:lnTo>
                <a:cubicBezTo>
                  <a:pt x="815264" y="162860"/>
                  <a:pt x="842908" y="295171"/>
                  <a:pt x="878331" y="425481"/>
                </a:cubicBezTo>
                <a:lnTo>
                  <a:pt x="1079402" y="25393"/>
                </a:lnTo>
                <a:lnTo>
                  <a:pt x="1281608" y="355949"/>
                </a:lnTo>
                <a:lnTo>
                  <a:pt x="1234576" y="47402"/>
                </a:lnTo>
                <a:cubicBezTo>
                  <a:pt x="1320424" y="20747"/>
                  <a:pt x="1428390" y="10663"/>
                  <a:pt x="1523068" y="43631"/>
                </a:cubicBezTo>
                <a:lnTo>
                  <a:pt x="1976440" y="43104"/>
                </a:lnTo>
                <a:lnTo>
                  <a:pt x="1950213" y="110619"/>
                </a:lnTo>
                <a:lnTo>
                  <a:pt x="1782799" y="108690"/>
                </a:lnTo>
                <a:lnTo>
                  <a:pt x="1712862" y="520789"/>
                </a:lnTo>
                <a:lnTo>
                  <a:pt x="1633745" y="518948"/>
                </a:lnTo>
                <a:lnTo>
                  <a:pt x="1641001" y="477124"/>
                </a:lnTo>
                <a:cubicBezTo>
                  <a:pt x="1531635" y="438369"/>
                  <a:pt x="1392635" y="345603"/>
                  <a:pt x="1342367" y="275459"/>
                </a:cubicBezTo>
                <a:lnTo>
                  <a:pt x="1383018" y="516843"/>
                </a:lnTo>
                <a:lnTo>
                  <a:pt x="1307311" y="516843"/>
                </a:lnTo>
                <a:lnTo>
                  <a:pt x="1215867" y="378571"/>
                </a:lnTo>
                <a:lnTo>
                  <a:pt x="971085" y="378571"/>
                </a:lnTo>
                <a:lnTo>
                  <a:pt x="902546" y="516931"/>
                </a:lnTo>
                <a:lnTo>
                  <a:pt x="833221" y="522368"/>
                </a:lnTo>
                <a:cubicBezTo>
                  <a:pt x="819088" y="481665"/>
                  <a:pt x="807410" y="440146"/>
                  <a:pt x="798252" y="398036"/>
                </a:cubicBezTo>
                <a:cubicBezTo>
                  <a:pt x="772724" y="291416"/>
                  <a:pt x="758649" y="233285"/>
                  <a:pt x="758649" y="233285"/>
                </a:cubicBezTo>
                <a:lnTo>
                  <a:pt x="626555" y="457571"/>
                </a:lnTo>
                <a:lnTo>
                  <a:pt x="485281" y="233285"/>
                </a:lnTo>
                <a:lnTo>
                  <a:pt x="460453" y="514827"/>
                </a:lnTo>
                <a:lnTo>
                  <a:pt x="379937" y="516229"/>
                </a:lnTo>
                <a:lnTo>
                  <a:pt x="387018" y="447576"/>
                </a:lnTo>
                <a:lnTo>
                  <a:pt x="386231" y="448716"/>
                </a:lnTo>
                <a:cubicBezTo>
                  <a:pt x="310436" y="555599"/>
                  <a:pt x="107093" y="521315"/>
                  <a:pt x="0" y="463270"/>
                </a:cubicBezTo>
                <a:lnTo>
                  <a:pt x="27801" y="391197"/>
                </a:lnTo>
                <a:cubicBezTo>
                  <a:pt x="31298" y="399088"/>
                  <a:pt x="91881" y="432583"/>
                  <a:pt x="159633" y="440824"/>
                </a:cubicBezTo>
                <a:cubicBezTo>
                  <a:pt x="218818" y="448102"/>
                  <a:pt x="283336" y="446524"/>
                  <a:pt x="315507" y="405752"/>
                </a:cubicBezTo>
                <a:cubicBezTo>
                  <a:pt x="317505" y="402987"/>
                  <a:pt x="319261" y="400054"/>
                  <a:pt x="320752" y="396984"/>
                </a:cubicBezTo>
                <a:cubicBezTo>
                  <a:pt x="321919" y="393550"/>
                  <a:pt x="322825" y="390033"/>
                  <a:pt x="323462" y="386462"/>
                </a:cubicBezTo>
                <a:cubicBezTo>
                  <a:pt x="327092" y="376310"/>
                  <a:pt x="326748" y="365155"/>
                  <a:pt x="322501" y="355248"/>
                </a:cubicBezTo>
                <a:cubicBezTo>
                  <a:pt x="319125" y="348564"/>
                  <a:pt x="314860" y="342369"/>
                  <a:pt x="309824" y="336835"/>
                </a:cubicBezTo>
                <a:cubicBezTo>
                  <a:pt x="259907" y="277826"/>
                  <a:pt x="47558" y="263358"/>
                  <a:pt x="21331" y="162350"/>
                </a:cubicBezTo>
                <a:cubicBezTo>
                  <a:pt x="-7026" y="53133"/>
                  <a:pt x="91720" y="4916"/>
                  <a:pt x="200544" y="359"/>
                </a:cubicBezTo>
                <a:close/>
              </a:path>
            </a:pathLst>
          </a:custGeom>
          <a:solidFill>
            <a:schemeClr val="tx1"/>
          </a:solid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09429-7A0B-7748-9849-B9BFF1A54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64955"/>
            <a:ext cx="10944000" cy="568979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9633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1616576-F238-9E4D-9B22-E5546A2CD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9198" y="418307"/>
            <a:ext cx="4148535" cy="369888"/>
          </a:xfrm>
        </p:spPr>
        <p:txBody>
          <a:bodyPr lIns="0" tIns="0" rIns="0" bIns="0" anchor="ctr" anchorCtr="0"/>
          <a:lstStyle>
            <a:lvl1pPr marL="55799" indent="0">
              <a:buNone/>
              <a:defRPr>
                <a:solidFill>
                  <a:schemeClr val="accent2"/>
                </a:solidFill>
              </a:defRPr>
            </a:lvl1pPr>
            <a:lvl2pPr marL="345591" indent="0">
              <a:buNone/>
              <a:defRPr>
                <a:solidFill>
                  <a:schemeClr val="bg1"/>
                </a:solidFill>
              </a:defRPr>
            </a:lvl2pPr>
            <a:lvl3pPr marL="691183" indent="0">
              <a:buNone/>
              <a:defRPr>
                <a:solidFill>
                  <a:schemeClr val="bg1"/>
                </a:solidFill>
              </a:defRPr>
            </a:lvl3pPr>
            <a:lvl4pPr marL="1036774" indent="0">
              <a:buNone/>
              <a:defRPr>
                <a:solidFill>
                  <a:schemeClr val="bg1"/>
                </a:solidFill>
              </a:defRPr>
            </a:lvl4pPr>
            <a:lvl5pPr marL="138236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D14D42F-0C3F-B54C-B9C9-E8CB0A766C05}"/>
              </a:ext>
            </a:extLst>
          </p:cNvPr>
          <p:cNvCxnSpPr/>
          <p:nvPr userDrawn="1"/>
        </p:nvCxnSpPr>
        <p:spPr>
          <a:xfrm>
            <a:off x="636609" y="914400"/>
            <a:ext cx="555585" cy="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126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B39854-1E16-5403-BDA3-F588C5792F5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4000">
                <a:schemeClr val="accent2"/>
              </a:gs>
              <a:gs pos="15000">
                <a:schemeClr val="accent1"/>
              </a:gs>
            </a:gsLst>
            <a:lin ang="141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E54F30-A527-5B95-E9E3-0E0A709C79B1}"/>
              </a:ext>
            </a:extLst>
          </p:cNvPr>
          <p:cNvSpPr/>
          <p:nvPr userDrawn="1"/>
        </p:nvSpPr>
        <p:spPr>
          <a:xfrm>
            <a:off x="228600" y="236838"/>
            <a:ext cx="11713464" cy="6384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r="54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A07180-95F7-3872-A49F-7FBE2AAEA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136" y="3028835"/>
            <a:ext cx="7763256" cy="604052"/>
          </a:xfrm>
        </p:spPr>
        <p:txBody>
          <a:bodyPr anchor="ctr"/>
          <a:lstStyle>
            <a:lvl1pPr>
              <a:lnSpc>
                <a:spcPct val="114000"/>
              </a:lnSpc>
              <a:defRPr sz="2600" b="0" spc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Quote style</a:t>
            </a:r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7D634-C017-6F8E-B94B-928AD65E936B}"/>
              </a:ext>
            </a:extLst>
          </p:cNvPr>
          <p:cNvSpPr txBox="1"/>
          <p:nvPr userDrawn="1"/>
        </p:nvSpPr>
        <p:spPr>
          <a:xfrm>
            <a:off x="11052312" y="803083"/>
            <a:ext cx="3260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7790A5-397B-1540-8834-8836261DCDEF}" type="slidenum">
              <a:rPr kumimoji="0" lang="en-CA" sz="8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pPr marL="0" marR="0" lvl="0" indent="0" algn="ctr" defTabSz="6095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CA" sz="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6FF952-D0D6-A267-3020-1BC0F9EDFC88}"/>
              </a:ext>
            </a:extLst>
          </p:cNvPr>
          <p:cNvCxnSpPr>
            <a:cxnSpLocks/>
          </p:cNvCxnSpPr>
          <p:nvPr userDrawn="1"/>
        </p:nvCxnSpPr>
        <p:spPr>
          <a:xfrm>
            <a:off x="11123875" y="1065475"/>
            <a:ext cx="1828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474FF91B-CCAA-A7B1-87E7-3136641EE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43166" y="3842863"/>
            <a:ext cx="7759267" cy="243103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200">
                <a:solidFill>
                  <a:srgbClr val="404040"/>
                </a:solidFill>
                <a:latin typeface="+mj-lt"/>
              </a:defRPr>
            </a:lvl1pPr>
            <a:lvl2pPr marL="345600" indent="0">
              <a:buNone/>
              <a:defRPr/>
            </a:lvl2pPr>
            <a:lvl3pPr marL="691200" indent="0">
              <a:buNone/>
              <a:defRPr/>
            </a:lvl3pPr>
            <a:lvl4pPr marL="1036800" indent="0">
              <a:buNone/>
              <a:defRPr/>
            </a:lvl4pPr>
            <a:lvl5pPr marL="1382400" indent="0">
              <a:buNone/>
              <a:defRPr/>
            </a:lvl5pPr>
          </a:lstStyle>
          <a:p>
            <a:pPr lvl="0"/>
            <a:r>
              <a:rPr lang="en-US"/>
              <a:t>Click to edit Citation Name style</a:t>
            </a:r>
            <a:endParaRPr lang="en-CA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C134D6-31D2-F24B-D041-613CB2919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47063" y="4102356"/>
            <a:ext cx="7763832" cy="189558"/>
          </a:xfrm>
        </p:spPr>
        <p:txBody>
          <a:bodyPr lIns="0" rIns="0" anchor="ctr">
            <a:noAutofit/>
          </a:bodyPr>
          <a:lstStyle>
            <a:lvl1pPr marL="0" indent="0">
              <a:buNone/>
              <a:defRPr sz="1000">
                <a:solidFill>
                  <a:srgbClr val="404040"/>
                </a:solidFill>
                <a:latin typeface="+mj-lt"/>
              </a:defRPr>
            </a:lvl1pPr>
            <a:lvl2pPr marL="345600" indent="0">
              <a:buNone/>
              <a:defRPr/>
            </a:lvl2pPr>
            <a:lvl3pPr marL="691200" indent="0">
              <a:buNone/>
              <a:defRPr/>
            </a:lvl3pPr>
            <a:lvl4pPr marL="1036800" indent="0">
              <a:buNone/>
              <a:defRPr/>
            </a:lvl4pPr>
            <a:lvl5pPr marL="1382400" indent="0">
              <a:buNone/>
              <a:defRPr/>
            </a:lvl5pPr>
          </a:lstStyle>
          <a:p>
            <a:pPr lvl="0"/>
            <a:r>
              <a:rPr lang="en-US"/>
              <a:t>Click to edit Title &amp; Company style</a:t>
            </a:r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72D1F-599B-FFA1-F9E6-658C7E895A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2020" y="4749512"/>
            <a:ext cx="637879" cy="6040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7AA012-0EEA-1C5B-6C5D-8465A9036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1605288" y="1513615"/>
            <a:ext cx="637878" cy="6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98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153F71D-3405-49EF-34A9-CCAF26320A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0" y="-3891949"/>
            <a:ext cx="6858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BD08779-45B1-061F-05FF-278A0286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3286" y="2609388"/>
            <a:ext cx="2875975" cy="1375983"/>
          </a:xfrm>
        </p:spPr>
        <p:txBody>
          <a:bodyPr anchor="b">
            <a:no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FD486-90D6-AA36-6D8C-0A85517675D0}"/>
              </a:ext>
            </a:extLst>
          </p:cNvPr>
          <p:cNvSpPr/>
          <p:nvPr userDrawn="1"/>
        </p:nvSpPr>
        <p:spPr>
          <a:xfrm>
            <a:off x="8993286" y="4276225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168F7C2-646C-31DC-A085-D7E59EA67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13056" y="4656288"/>
            <a:ext cx="2856205" cy="1375983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4B71F3-E82B-36E9-6E4D-E1307D7092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7340600" cy="68693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112D2-703D-D165-26D6-6D027A1F2C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  <p:pic>
        <p:nvPicPr>
          <p:cNvPr id="16" name="Picture 15" descr="A white screen with a white screen&#10;&#10;Description automatically generated">
            <a:extLst>
              <a:ext uri="{FF2B5EF4-FFF2-40B4-BE49-F238E27FC236}">
                <a16:creationId xmlns:a16="http://schemas.microsoft.com/office/drawing/2014/main" id="{A6F646F3-5B03-9E58-A147-B01310C816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8035" y="978155"/>
            <a:ext cx="8275275" cy="50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43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D017C4B-DC5F-39E3-5B66-5947E64A365A}"/>
              </a:ext>
            </a:extLst>
          </p:cNvPr>
          <p:cNvSpPr/>
          <p:nvPr userDrawn="1"/>
        </p:nvSpPr>
        <p:spPr>
          <a:xfrm>
            <a:off x="743414" y="1522142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789160-9262-B347-F53B-A811EA816F95}"/>
              </a:ext>
            </a:extLst>
          </p:cNvPr>
          <p:cNvSpPr/>
          <p:nvPr userDrawn="1"/>
        </p:nvSpPr>
        <p:spPr>
          <a:xfrm>
            <a:off x="581133" y="1828609"/>
            <a:ext cx="3589423" cy="3589423"/>
          </a:xfrm>
          <a:prstGeom prst="ellipse">
            <a:avLst/>
          </a:prstGeom>
          <a:solidFill>
            <a:srgbClr val="EA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F301C-689E-985C-9174-D310CD8ED22F}"/>
              </a:ext>
            </a:extLst>
          </p:cNvPr>
          <p:cNvCxnSpPr/>
          <p:nvPr userDrawn="1"/>
        </p:nvCxnSpPr>
        <p:spPr>
          <a:xfrm>
            <a:off x="4716966" y="2196791"/>
            <a:ext cx="0" cy="313906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1FB4E4-743F-AFF7-3F3D-60015BEBAC80}"/>
              </a:ext>
            </a:extLst>
          </p:cNvPr>
          <p:cNvCxnSpPr>
            <a:cxnSpLocks/>
          </p:cNvCxnSpPr>
          <p:nvPr userDrawn="1"/>
        </p:nvCxnSpPr>
        <p:spPr>
          <a:xfrm flipH="1">
            <a:off x="5084956" y="3061009"/>
            <a:ext cx="71070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04F79C-8341-088F-2103-BF4900DDE8E2}"/>
              </a:ext>
            </a:extLst>
          </p:cNvPr>
          <p:cNvCxnSpPr>
            <a:cxnSpLocks/>
          </p:cNvCxnSpPr>
          <p:nvPr userDrawn="1"/>
        </p:nvCxnSpPr>
        <p:spPr>
          <a:xfrm flipH="1">
            <a:off x="5084956" y="4164980"/>
            <a:ext cx="71070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D174FA6-EDD2-A226-FE57-E41F41C17C20}"/>
              </a:ext>
            </a:extLst>
          </p:cNvPr>
          <p:cNvCxnSpPr>
            <a:cxnSpLocks/>
          </p:cNvCxnSpPr>
          <p:nvPr userDrawn="1"/>
        </p:nvCxnSpPr>
        <p:spPr>
          <a:xfrm flipH="1">
            <a:off x="5084956" y="5257799"/>
            <a:ext cx="7107044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46D523C-263E-5987-90DF-BE55003BE7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7220" y="2196792"/>
            <a:ext cx="5434361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23D581A-E31E-D2AE-EE06-A3EEBEFEE0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17220" y="3345367"/>
            <a:ext cx="5434361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C37854B-A564-5C2A-6B61-4E6EC451AE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7220" y="4438186"/>
            <a:ext cx="5434361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8B7A6D-9CA7-169C-30A8-5DB71B3C8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1169"/>
            <a:ext cx="12192000" cy="1186831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A29B1EC-0BF4-01BD-D526-B5250D7D8F7F}"/>
              </a:ext>
            </a:extLst>
          </p:cNvPr>
          <p:cNvSpPr/>
          <p:nvPr userDrawn="1"/>
        </p:nvSpPr>
        <p:spPr>
          <a:xfrm>
            <a:off x="5047787" y="2207942"/>
            <a:ext cx="591014" cy="591014"/>
          </a:xfrm>
          <a:prstGeom prst="ellipse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9384212-7573-485D-5D9B-BA97DF0F36D8}"/>
              </a:ext>
            </a:extLst>
          </p:cNvPr>
          <p:cNvSpPr/>
          <p:nvPr userDrawn="1"/>
        </p:nvSpPr>
        <p:spPr>
          <a:xfrm>
            <a:off x="5047787" y="3311913"/>
            <a:ext cx="591014" cy="591014"/>
          </a:xfrm>
          <a:prstGeom prst="ellipse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0E9F98-0168-44F2-126F-DECF5CBFE787}"/>
              </a:ext>
            </a:extLst>
          </p:cNvPr>
          <p:cNvSpPr/>
          <p:nvPr userDrawn="1"/>
        </p:nvSpPr>
        <p:spPr>
          <a:xfrm>
            <a:off x="5047787" y="4415883"/>
            <a:ext cx="591014" cy="591014"/>
          </a:xfrm>
          <a:prstGeom prst="ellipse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502BFDB-C6AB-BDCE-E937-CE58D9DC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414" y="554587"/>
            <a:ext cx="11021121" cy="950640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5545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41810C2-9443-83DE-E92B-D6B5A7B2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AAC49C-FE39-0B11-C5B6-EB2C7EB020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4205" y="3155794"/>
            <a:ext cx="9144000" cy="1513895"/>
          </a:xfrm>
        </p:spPr>
        <p:txBody>
          <a:bodyPr anchor="b">
            <a:normAutofit/>
          </a:bodyPr>
          <a:lstStyle>
            <a:lvl1pPr algn="l">
              <a:defRPr sz="9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CCCF3F-4905-9A7B-17D8-8223B49643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205" y="5213583"/>
            <a:ext cx="666099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4C420-165C-FF94-153B-D7A0142AFFD3}"/>
              </a:ext>
            </a:extLst>
          </p:cNvPr>
          <p:cNvSpPr/>
          <p:nvPr userDrawn="1"/>
        </p:nvSpPr>
        <p:spPr>
          <a:xfrm>
            <a:off x="654205" y="4913758"/>
            <a:ext cx="1315844" cy="5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81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5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E2F30BCF-3512-0D5B-FE55-880B95EF0F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69111" y="591014"/>
            <a:ext cx="7872761" cy="4939991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E344A-C55E-8BED-674B-4575C798F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71169"/>
            <a:ext cx="12192000" cy="11868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562552-E149-A99A-17EB-7523243B274A}"/>
              </a:ext>
            </a:extLst>
          </p:cNvPr>
          <p:cNvSpPr/>
          <p:nvPr userDrawn="1"/>
        </p:nvSpPr>
        <p:spPr>
          <a:xfrm>
            <a:off x="635616" y="3348542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8A695E6B-5B53-8A82-622A-705C21E14A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5616" y="3560414"/>
            <a:ext cx="4873086" cy="170296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800"/>
            </a:lvl1pPr>
          </a:lstStyle>
          <a:p>
            <a:pPr lvl="0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167AA5-E8EA-E7AF-5863-61AF0338C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17" y="1595016"/>
            <a:ext cx="4873086" cy="1597409"/>
          </a:xfrm>
        </p:spPr>
        <p:txBody>
          <a:bodyPr anchor="b">
            <a:normAutofit/>
          </a:bodyPr>
          <a:lstStyle>
            <a:lvl1pPr algn="l">
              <a:defRPr sz="4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11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443258-5E35-F515-E2BA-38DFBDB560D4}"/>
              </a:ext>
            </a:extLst>
          </p:cNvPr>
          <p:cNvSpPr/>
          <p:nvPr userDrawn="1"/>
        </p:nvSpPr>
        <p:spPr>
          <a:xfrm>
            <a:off x="8272345" y="1600201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8466F28-96C3-30B8-C39F-C333C8FD0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45350" y="1812073"/>
            <a:ext cx="3969835" cy="153887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E45BD5-14F7-EE9A-2FC7-E2A362473671}"/>
              </a:ext>
            </a:extLst>
          </p:cNvPr>
          <p:cNvSpPr/>
          <p:nvPr userDrawn="1"/>
        </p:nvSpPr>
        <p:spPr>
          <a:xfrm>
            <a:off x="7463882" y="3507057"/>
            <a:ext cx="2932771" cy="2932771"/>
          </a:xfrm>
          <a:prstGeom prst="ellipse">
            <a:avLst/>
          </a:prstGeom>
          <a:solidFill>
            <a:srgbClr val="EA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F6F88A6-908B-5F41-F7F2-705DE1F47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5610" y="6270170"/>
            <a:ext cx="1056390" cy="58783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E9D7F8-EAD4-130B-EBE8-05F2EC4633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3" y="0"/>
            <a:ext cx="56685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E999B62-C0D6-69DF-A5EA-3D218808A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0"/>
            <a:ext cx="5668535" cy="1444085"/>
          </a:xfrm>
        </p:spPr>
        <p:txBody>
          <a:bodyPr anchor="b">
            <a:normAutofit/>
          </a:bodyPr>
          <a:lstStyle>
            <a:lvl1pPr algn="ctr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091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443258-5E35-F515-E2BA-38DFBDB560D4}"/>
              </a:ext>
            </a:extLst>
          </p:cNvPr>
          <p:cNvSpPr/>
          <p:nvPr userDrawn="1"/>
        </p:nvSpPr>
        <p:spPr>
          <a:xfrm>
            <a:off x="6692681" y="1660486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8466F28-96C3-30B8-C39F-C333C8FD0F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39517" y="1941006"/>
            <a:ext cx="3969835" cy="153887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500"/>
            </a:lvl1pPr>
          </a:lstStyle>
          <a:p>
            <a:pPr lvl="0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F6F88A6-908B-5F41-F7F2-705DE1F47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5610" y="6270170"/>
            <a:ext cx="1056390" cy="58783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E9D7F8-EAD4-130B-EBE8-05F2EC46338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33" y="0"/>
            <a:ext cx="56685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E999B62-C0D6-69DF-A5EA-3D218808A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2681" y="0"/>
            <a:ext cx="5071854" cy="1444085"/>
          </a:xfrm>
        </p:spPr>
        <p:txBody>
          <a:bodyPr anchor="b">
            <a:normAutofit/>
          </a:bodyPr>
          <a:lstStyle>
            <a:lvl1pPr algn="l"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17ECF7A7-2307-9D9B-B821-1D9006DA10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9517" y="3830437"/>
            <a:ext cx="4381500" cy="22987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43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2D027-C2E8-9D6E-24B7-B74899CB58DF}"/>
              </a:ext>
            </a:extLst>
          </p:cNvPr>
          <p:cNvSpPr/>
          <p:nvPr userDrawn="1"/>
        </p:nvSpPr>
        <p:spPr>
          <a:xfrm>
            <a:off x="0" y="4182"/>
            <a:ext cx="3780262" cy="6858001"/>
          </a:xfrm>
          <a:prstGeom prst="rect">
            <a:avLst/>
          </a:prstGeom>
          <a:solidFill>
            <a:srgbClr val="EA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5CCFA0AE-4381-D48C-8EAE-E26F83394B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05493" y="0"/>
            <a:ext cx="4486507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CB23CB44-7AF0-69B9-AC33-7E82573E9E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2498" y="3992137"/>
            <a:ext cx="3144644" cy="1717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CD82630D-4F97-9A1E-AD05-574B3548E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2497" y="847493"/>
            <a:ext cx="3144643" cy="1226634"/>
          </a:xfrm>
        </p:spPr>
        <p:txBody>
          <a:bodyPr anchor="b">
            <a:normAutofit/>
          </a:bodyPr>
          <a:lstStyle>
            <a:lvl1pPr marL="0" indent="0" algn="l">
              <a:lnSpc>
                <a:spcPct val="120000"/>
              </a:lnSpc>
              <a:buNone/>
              <a:defRPr sz="2000" b="1"/>
            </a:lvl1pPr>
          </a:lstStyle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39121D-0611-9694-9248-CD012CD4F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56" y="1795346"/>
            <a:ext cx="3337930" cy="162947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A1ADC31-3316-C43A-45E5-8A83F83613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2498" y="2230243"/>
            <a:ext cx="3144644" cy="1304693"/>
          </a:xfr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0"/>
            </a:lvl1pPr>
          </a:lstStyle>
          <a:p>
            <a:pPr lvl="0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0DB3C6-75ED-D3D6-8DA9-B6A91823E1C1}"/>
              </a:ext>
            </a:extLst>
          </p:cNvPr>
          <p:cNvSpPr/>
          <p:nvPr userDrawn="1"/>
        </p:nvSpPr>
        <p:spPr>
          <a:xfrm>
            <a:off x="354979" y="3590691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62AB99-ECA0-DCAE-E579-0A15CF67338B}"/>
              </a:ext>
            </a:extLst>
          </p:cNvPr>
          <p:cNvSpPr/>
          <p:nvPr userDrawn="1"/>
        </p:nvSpPr>
        <p:spPr>
          <a:xfrm flipV="1">
            <a:off x="321524" y="6021656"/>
            <a:ext cx="3108960" cy="9144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5A0287C8-82C0-6951-A09C-6BF097A318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0556" y="6211229"/>
            <a:ext cx="3144643" cy="223025"/>
          </a:xfrm>
        </p:spPr>
        <p:txBody>
          <a:bodyPr anchor="b">
            <a:normAutofit/>
          </a:bodyPr>
          <a:lstStyle>
            <a:lvl1pPr marL="0" indent="0" algn="r">
              <a:lnSpc>
                <a:spcPct val="120000"/>
              </a:lnSpc>
              <a:buNone/>
              <a:defRPr sz="1400" b="1"/>
            </a:lvl1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6DC850-3E85-36D2-F6DD-DDF6E43525A1}"/>
              </a:ext>
            </a:extLst>
          </p:cNvPr>
          <p:cNvSpPr/>
          <p:nvPr userDrawn="1"/>
        </p:nvSpPr>
        <p:spPr>
          <a:xfrm flipV="1">
            <a:off x="4090636" y="5988202"/>
            <a:ext cx="3108960" cy="9144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066BF2DB-E9EE-940F-9D75-FFEDB3B94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1524" y="3992137"/>
            <a:ext cx="3144644" cy="17172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7268E-2A13-FB97-F9B1-908C745D98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1524" y="6190784"/>
            <a:ext cx="3144643" cy="223025"/>
          </a:xfrm>
        </p:spPr>
        <p:txBody>
          <a:bodyPr anchor="b">
            <a:normAutofit/>
          </a:bodyPr>
          <a:lstStyle>
            <a:lvl1pPr marL="0" indent="0" algn="r">
              <a:lnSpc>
                <a:spcPct val="120000"/>
              </a:lnSpc>
              <a:buNone/>
              <a:defRPr sz="1400" b="1"/>
            </a:lvl1pPr>
          </a:lstStyle>
          <a:p>
            <a:pPr lvl="0"/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293033-EF58-8094-E8C8-09D7F8E0A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2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A32D027-C2E8-9D6E-24B7-B74899CB58DF}"/>
              </a:ext>
            </a:extLst>
          </p:cNvPr>
          <p:cNvSpPr/>
          <p:nvPr userDrawn="1"/>
        </p:nvSpPr>
        <p:spPr>
          <a:xfrm>
            <a:off x="0" y="4182"/>
            <a:ext cx="3022599" cy="6858001"/>
          </a:xfrm>
          <a:prstGeom prst="rect">
            <a:avLst/>
          </a:prstGeom>
          <a:solidFill>
            <a:srgbClr val="EAF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5CCFA0AE-4381-D48C-8EAE-E26F83394B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022599" y="0"/>
            <a:ext cx="9169401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4293033-EF58-8094-E8C8-09D7F8E0A5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856" y="201961"/>
            <a:ext cx="690755" cy="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7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674B9A1-1753-FB0E-968B-B4FAA8097C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23465" y="0"/>
            <a:ext cx="5668535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F87249-887F-2C99-86A7-523186B24876}"/>
              </a:ext>
            </a:extLst>
          </p:cNvPr>
          <p:cNvSpPr/>
          <p:nvPr userDrawn="1"/>
        </p:nvSpPr>
        <p:spPr>
          <a:xfrm>
            <a:off x="955289" y="2497873"/>
            <a:ext cx="6148038" cy="357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D08779-45B1-061F-05FF-278A02868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5289" y="178419"/>
            <a:ext cx="5140712" cy="1375983"/>
          </a:xfrm>
        </p:spPr>
        <p:txBody>
          <a:bodyPr anchor="b">
            <a:normAutofit/>
          </a:bodyPr>
          <a:lstStyle>
            <a:lvl1pPr algn="l">
              <a:defRPr sz="3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FA17E96-5DB6-F35D-ADE6-9327E753F6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270170"/>
            <a:ext cx="1056390" cy="5878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FD486-90D6-AA36-6D8C-0A85517675D0}"/>
              </a:ext>
            </a:extLst>
          </p:cNvPr>
          <p:cNvSpPr/>
          <p:nvPr userDrawn="1"/>
        </p:nvSpPr>
        <p:spPr>
          <a:xfrm>
            <a:off x="1056390" y="1800923"/>
            <a:ext cx="1315844" cy="55756"/>
          </a:xfrm>
          <a:prstGeom prst="rect">
            <a:avLst/>
          </a:prstGeom>
          <a:gradFill>
            <a:gsLst>
              <a:gs pos="0">
                <a:srgbClr val="6A448F"/>
              </a:gs>
              <a:gs pos="50000">
                <a:srgbClr val="3561A3"/>
              </a:gs>
              <a:gs pos="100000">
                <a:srgbClr val="017FB7"/>
              </a:gs>
            </a:gsLst>
            <a:lin ang="18889578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42D9D64-047C-3C89-2CC1-C1EA19F25C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5289" y="1917613"/>
            <a:ext cx="5140712" cy="775010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2200"/>
            </a:lvl1pPr>
          </a:lstStyle>
          <a:p>
            <a:pPr lvl="0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C0B867-0E87-2638-303C-FC5A028D45E2}"/>
              </a:ext>
            </a:extLst>
          </p:cNvPr>
          <p:cNvCxnSpPr>
            <a:cxnSpLocks/>
          </p:cNvCxnSpPr>
          <p:nvPr userDrawn="1"/>
        </p:nvCxnSpPr>
        <p:spPr>
          <a:xfrm flipH="1">
            <a:off x="936702" y="3757961"/>
            <a:ext cx="576072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175095-62E2-7A0A-D08F-246A6C13813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6702" y="4861932"/>
            <a:ext cx="576072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168F7C2-646C-31DC-A085-D7E59EA673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66013" y="2937554"/>
            <a:ext cx="5231409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B820CB43-A355-1480-08C4-27DA4242D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66013" y="4086129"/>
            <a:ext cx="5231409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1FA87440-D77F-A62C-1D4F-A31216E610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6013" y="5178948"/>
            <a:ext cx="5231409" cy="535256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6826CEB1-A3D2-85E9-E54E-3EB28CFDE5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152" y="2933171"/>
            <a:ext cx="440843" cy="53525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9448E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C491769-15DA-FEFC-C76A-AB2A6796FF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152" y="4070595"/>
            <a:ext cx="440843" cy="53525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9448E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BC40C746-0B81-DDC4-CACB-9DFC35030D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849" y="5174565"/>
            <a:ext cx="440843" cy="535256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69448E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770806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54535-5A73-57BF-8C2F-9A46A983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29271-386E-1AC5-851C-A65496252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CE505-89F5-22A5-802A-6A235DB5A4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-952498" y="46228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CD134A-5604-DB43-8025-96B4223E9D11}" type="datetimeFigureOut">
              <a:rPr lang="en-US" smtClean="0"/>
              <a:pPr/>
              <a:t>1/12/2024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BB864-DFF5-42F1-1BC1-D8CBB5646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5400000">
            <a:off x="10401299" y="-9458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661421B-5BA6-7043-88BB-C11BC4842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2" r:id="rId4"/>
    <p:sldLayoutId id="2147483663" r:id="rId5"/>
    <p:sldLayoutId id="2147483669" r:id="rId6"/>
    <p:sldLayoutId id="2147483664" r:id="rId7"/>
    <p:sldLayoutId id="2147483670" r:id="rId8"/>
    <p:sldLayoutId id="2147483665" r:id="rId9"/>
    <p:sldLayoutId id="2147483666" r:id="rId10"/>
    <p:sldLayoutId id="2147483667" r:id="rId11"/>
    <p:sldLayoutId id="2147483668" r:id="rId12"/>
    <p:sldLayoutId id="2147483676" r:id="rId13"/>
    <p:sldLayoutId id="2147483674" r:id="rId14"/>
    <p:sldLayoutId id="2147483671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B396E5-A861-8248-85E4-8E6F62942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73600"/>
            <a:ext cx="10944000" cy="1144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D9A14-5BD9-0A4B-AFDB-9C899B9FE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602000"/>
            <a:ext cx="10943999" cy="4527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EA1B-07D2-ED4C-AF1A-BFABC1ADD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101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24AE8-C221-8B47-9F1D-43111731DFF0}" type="datetimeFigureOut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808B3-7A2B-D046-A372-C77898F29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89C07-729D-D84A-A1EA-3631B1DAE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778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37D8C-F6CD-2B48-89B4-22FB7756769E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33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6600" b="0" kern="1200" spc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04792" indent="-230394" algn="l" defTabSz="1219170" rtl="0" eaLnBrk="1" latinLnBrk="0" hangingPunct="1">
        <a:lnSpc>
          <a:spcPct val="110000"/>
        </a:lnSpc>
        <a:spcBef>
          <a:spcPts val="1333"/>
        </a:spcBef>
        <a:spcAft>
          <a:spcPts val="533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91183" indent="-230394" algn="l" defTabSz="1219170" rtl="0" eaLnBrk="1" latinLnBrk="0" hangingPunct="1">
        <a:lnSpc>
          <a:spcPct val="110000"/>
        </a:lnSpc>
        <a:spcBef>
          <a:spcPts val="0"/>
        </a:spcBef>
        <a:spcAft>
          <a:spcPts val="533"/>
        </a:spcAft>
        <a:buFont typeface="System Font Regular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51971" indent="-230394" algn="l" defTabSz="1219170" rtl="0" eaLnBrk="1" latinLnBrk="0" hangingPunct="1">
        <a:lnSpc>
          <a:spcPct val="110000"/>
        </a:lnSpc>
        <a:spcBef>
          <a:spcPts val="0"/>
        </a:spcBef>
        <a:spcAft>
          <a:spcPts val="533"/>
        </a:spcAft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12760" indent="-230394" algn="l" defTabSz="1219170" rtl="0" eaLnBrk="1" latinLnBrk="0" hangingPunct="1">
        <a:lnSpc>
          <a:spcPct val="110000"/>
        </a:lnSpc>
        <a:spcBef>
          <a:spcPts val="0"/>
        </a:spcBef>
        <a:spcAft>
          <a:spcPts val="533"/>
        </a:spcAft>
        <a:buFont typeface="System Font Regular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73548" indent="-230394" algn="l" defTabSz="1219170" rtl="0" eaLnBrk="1" latinLnBrk="0" hangingPunct="1">
        <a:lnSpc>
          <a:spcPct val="110000"/>
        </a:lnSpc>
        <a:spcBef>
          <a:spcPts val="0"/>
        </a:spcBef>
        <a:spcAft>
          <a:spcPts val="533"/>
        </a:spcAft>
        <a:buFont typeface="System Font Regular"/>
        <a:buChar char="»"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295">
          <p15:clr>
            <a:srgbClr val="F26B43"/>
          </p15:clr>
        </p15:guide>
        <p15:guide id="3" pos="5465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896">
          <p15:clr>
            <a:srgbClr val="F26B43"/>
          </p15:clr>
        </p15:guide>
        <p15:guide id="6" orient="horz" pos="29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ACEBB7-FA7C-D3ED-2C83-4287F1E6A3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6F60A81B-5D85-CFA6-BB70-311CCF6E03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8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F5264691-893A-8996-0962-D736BD2B9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Placeholder 12" descr="A hand holding a smart phone&#10;&#10;Description automatically generated">
            <a:extLst>
              <a:ext uri="{FF2B5EF4-FFF2-40B4-BE49-F238E27FC236}">
                <a16:creationId xmlns:a16="http://schemas.microsoft.com/office/drawing/2014/main" id="{AE083484-2792-1EF0-8996-6A5CBAEEADB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693" b="693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490E8-40B3-1E40-034E-3F5A638E65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3C0FF1-ADC6-592B-3EFC-54C3199EEF9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A person pointing at a screen&#10;&#10;Description automatically generated">
            <a:extLst>
              <a:ext uri="{FF2B5EF4-FFF2-40B4-BE49-F238E27FC236}">
                <a16:creationId xmlns:a16="http://schemas.microsoft.com/office/drawing/2014/main" id="{0F9CE673-D0DC-0927-B915-85CE4041F96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1330" b="133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E8DC45-793F-9160-D54B-53CD23AEC5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190128A-40B4-DCD2-FE73-DBF7DF7636E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erson using a tablet&#10;&#10;Description automatically generated">
            <a:extLst>
              <a:ext uri="{FF2B5EF4-FFF2-40B4-BE49-F238E27FC236}">
                <a16:creationId xmlns:a16="http://schemas.microsoft.com/office/drawing/2014/main" id="{ACC29CAE-9411-60C4-6C30-3BFC6ED39D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35" b="35"/>
          <a:stretch>
            <a:fillRect/>
          </a:stretch>
        </p:blipFill>
        <p:spPr/>
      </p:pic>
      <p:pic>
        <p:nvPicPr>
          <p:cNvPr id="18" name="Picture Placeholder 17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E5757F9C-5B49-4613-9749-989C9C7A9C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447" b="44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578E93-9DD9-8BA1-0B41-558B8D6B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1CAC41-EDF1-D7A3-13BF-8EC3712081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DE23EC-91DE-B30F-2F0D-D357081285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D2274B-1293-B7C3-AFBE-AC5B93CC45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pic>
        <p:nvPicPr>
          <p:cNvPr id="16" name="Picture Placeholder 15" descr="A person in a suit pointing at a projector screen&#10;&#10;Description automatically generated">
            <a:extLst>
              <a:ext uri="{FF2B5EF4-FFF2-40B4-BE49-F238E27FC236}">
                <a16:creationId xmlns:a16="http://schemas.microsoft.com/office/drawing/2014/main" id="{A9FF2E58-E25A-5A17-1554-0CEE18F5A21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827" b="1827"/>
          <a:stretch>
            <a:fillRect/>
          </a:stretch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8D6395-1BC4-4C03-DAE0-611B941D0F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8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child writing on a whiteboard&#10;&#10;Description automatically generated">
            <a:extLst>
              <a:ext uri="{FF2B5EF4-FFF2-40B4-BE49-F238E27FC236}">
                <a16:creationId xmlns:a16="http://schemas.microsoft.com/office/drawing/2014/main" id="{2D332A1E-3A1B-7B43-49BA-4A4FF7E4C42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13" r="213"/>
          <a:stretch>
            <a:fillRect/>
          </a:stretch>
        </p:blipFill>
        <p:spPr/>
      </p:pic>
      <p:pic>
        <p:nvPicPr>
          <p:cNvPr id="8" name="Picture Placeholder 7" descr="A teacher teaching a group of students&#10;&#10;Description automatically generated">
            <a:extLst>
              <a:ext uri="{FF2B5EF4-FFF2-40B4-BE49-F238E27FC236}">
                <a16:creationId xmlns:a16="http://schemas.microsoft.com/office/drawing/2014/main" id="{A4995E91-6716-706C-F9F3-21A654994F0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164" r="164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62F70B-5DC9-C7AC-A439-1AB1D19785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728E42-7D22-EEEC-C420-C6B2DFB66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0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group of children and a teacher&#10;&#10;Description automatically generated">
            <a:extLst>
              <a:ext uri="{FF2B5EF4-FFF2-40B4-BE49-F238E27FC236}">
                <a16:creationId xmlns:a16="http://schemas.microsoft.com/office/drawing/2014/main" id="{0745CD39-6484-A191-419C-9E8B8EE341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/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266066-CAB2-7A59-EC73-168202D1B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91" y="2134269"/>
            <a:ext cx="5727700" cy="36576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26AC412-16B9-59D6-4354-C3D06FEDC143}"/>
              </a:ext>
            </a:extLst>
          </p:cNvPr>
          <p:cNvSpPr txBox="1">
            <a:spLocks/>
          </p:cNvSpPr>
          <p:nvPr/>
        </p:nvSpPr>
        <p:spPr>
          <a:xfrm>
            <a:off x="1388315" y="2414147"/>
            <a:ext cx="4878670" cy="841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5000" dirty="0"/>
              <a:t>Title Slide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F62135A-64BB-F6D6-FBE2-46138C1E50D7}"/>
              </a:ext>
            </a:extLst>
          </p:cNvPr>
          <p:cNvSpPr txBox="1">
            <a:spLocks/>
          </p:cNvSpPr>
          <p:nvPr/>
        </p:nvSpPr>
        <p:spPr>
          <a:xfrm>
            <a:off x="1544583" y="3786664"/>
            <a:ext cx="335701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658BF5-7FC4-5EF6-7E1A-C9C3ED9DBF7F}"/>
              </a:ext>
            </a:extLst>
          </p:cNvPr>
          <p:cNvSpPr/>
          <p:nvPr/>
        </p:nvSpPr>
        <p:spPr>
          <a:xfrm>
            <a:off x="1573240" y="3480278"/>
            <a:ext cx="1315844" cy="5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2CFB1B9-3CBE-5C23-03B9-8272F63FFA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CF598AA-E2A8-BDEC-DDDE-779587E5B6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74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B4DC39-10EC-4B6A-5EBE-C40CECF3E603}"/>
              </a:ext>
            </a:extLst>
          </p:cNvPr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Title Here</a:t>
            </a:r>
          </a:p>
        </p:txBody>
      </p:sp>
      <p:pic>
        <p:nvPicPr>
          <p:cNvPr id="11" name="Picture Placeholder 10" descr="A person with her arms crossed&#10;&#10;Description automatically generated">
            <a:extLst>
              <a:ext uri="{FF2B5EF4-FFF2-40B4-BE49-F238E27FC236}">
                <a16:creationId xmlns:a16="http://schemas.microsoft.com/office/drawing/2014/main" id="{2F329D38-DEB1-86B4-DE85-48F63BB7BC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8" r="28"/>
          <a:stretch/>
        </p:blipFill>
        <p:spPr/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4061A6D-FCFE-51F2-5260-A43C33200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4695406-940C-9ED1-9BB1-8A6E6D68E0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Name</a:t>
            </a:r>
          </a:p>
          <a:p>
            <a:r>
              <a:rPr lang="en-US" dirty="0"/>
              <a:t>Last Name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21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young child drawing on a whiteboard&#10;&#10;Description automatically generated">
            <a:extLst>
              <a:ext uri="{FF2B5EF4-FFF2-40B4-BE49-F238E27FC236}">
                <a16:creationId xmlns:a16="http://schemas.microsoft.com/office/drawing/2014/main" id="{B18F2D9C-DA13-9F4E-CD81-D59D84C06A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71" b="71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B5B47-B0BE-03C0-DE64-DD5C792245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D43FA97-B7EF-E4A4-5CA3-19BBC00ED4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7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881E22F-F9FF-248C-7F10-3750D55A69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9ED07B9-3929-533E-85D2-8DA55E573A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F556F05-F4AE-8216-2CCD-72B5F40467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8383D4EC-8D57-2A61-8FCE-C2F79E8604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 descr="A screen shot of a computer&#10;&#10;Description automatically generated">
            <a:extLst>
              <a:ext uri="{FF2B5EF4-FFF2-40B4-BE49-F238E27FC236}">
                <a16:creationId xmlns:a16="http://schemas.microsoft.com/office/drawing/2014/main" id="{045C188B-451B-9BE3-7210-C8A0CC9B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44" y="2420742"/>
            <a:ext cx="3911600" cy="2552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EC889A-D08F-C114-DE4C-A975B95FF677}"/>
              </a:ext>
            </a:extLst>
          </p:cNvPr>
          <p:cNvSpPr txBox="1"/>
          <p:nvPr/>
        </p:nvSpPr>
        <p:spPr>
          <a:xfrm>
            <a:off x="5148146" y="22302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CFD4F-EDD6-3C4D-7277-A4CBC5CBDA63}"/>
              </a:ext>
            </a:extLst>
          </p:cNvPr>
          <p:cNvSpPr txBox="1"/>
          <p:nvPr/>
        </p:nvSpPr>
        <p:spPr>
          <a:xfrm>
            <a:off x="5148146" y="33230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D34025-E5E4-3338-9BAD-2CEF6CB786A3}"/>
              </a:ext>
            </a:extLst>
          </p:cNvPr>
          <p:cNvSpPr txBox="1"/>
          <p:nvPr/>
        </p:nvSpPr>
        <p:spPr>
          <a:xfrm>
            <a:off x="5148146" y="443818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8698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3F453-E6C5-C953-2A28-876021854B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A person writing on a screen&#10;&#10;Description automatically generated">
            <a:extLst>
              <a:ext uri="{FF2B5EF4-FFF2-40B4-BE49-F238E27FC236}">
                <a16:creationId xmlns:a16="http://schemas.microsoft.com/office/drawing/2014/main" id="{86401508-13F7-3BBC-464D-BE09627341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84" r="84"/>
          <a:stretch/>
        </p:blipFill>
        <p:spPr/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25B12FCA-57D8-5681-7331-FFBD703FA2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computer screen with a drawing of a shoe&#10;&#10;Description automatically generated">
            <a:extLst>
              <a:ext uri="{FF2B5EF4-FFF2-40B4-BE49-F238E27FC236}">
                <a16:creationId xmlns:a16="http://schemas.microsoft.com/office/drawing/2014/main" id="{92189D77-21A9-3058-0ED7-1F67D1C37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13" y="3812478"/>
            <a:ext cx="38227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4B7B6C-F1C4-2FD5-C3D5-1BE24524F5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31A20A71-A250-EA93-46EF-C3E1CEA6CB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3516" r="3516"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3A4A788C-7EDE-01BF-AF62-D66C5FCA9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Placeholder 16" descr="A person pointing at a screen&#10;&#10;Description automatically generated">
            <a:extLst>
              <a:ext uri="{FF2B5EF4-FFF2-40B4-BE49-F238E27FC236}">
                <a16:creationId xmlns:a16="http://schemas.microsoft.com/office/drawing/2014/main" id="{E26260E3-63C4-A2C5-B8B4-62409094F8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978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child and child standing in a classroom&#10;&#10;Description automatically generated">
            <a:extLst>
              <a:ext uri="{FF2B5EF4-FFF2-40B4-BE49-F238E27FC236}">
                <a16:creationId xmlns:a16="http://schemas.microsoft.com/office/drawing/2014/main" id="{D9956976-3CC9-91DB-081A-1FBFB4DCCD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54" b="154"/>
          <a:stretch/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224E5B-AF77-D6E7-2E6C-8E5CA0290B88}"/>
              </a:ext>
            </a:extLst>
          </p:cNvPr>
          <p:cNvSpPr/>
          <p:nvPr/>
        </p:nvSpPr>
        <p:spPr>
          <a:xfrm>
            <a:off x="6501161" y="2520176"/>
            <a:ext cx="623725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31077A94-C469-6100-2BD4-CE953A1BC2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845BA6-BFFF-E880-34DF-B931391201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B4A9A99-931B-74EC-65B1-190C5064A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F001B00F-F0CC-0B5B-02F8-21EDCF9181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B51C978-8BAC-1B99-1155-EB20042A1E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C09867F-5707-34F3-7424-3BA0F196CE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D2B8F7D6-C510-5D70-2239-0A35AC5051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A78E82C-FEA9-51E0-9525-510BF53696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298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021 SMART BUS Presentation Deck Black">
  <a:themeElements>
    <a:clrScheme name="SMART-new-colors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17DB7"/>
      </a:accent1>
      <a:accent2>
        <a:srgbClr val="69448E"/>
      </a:accent2>
      <a:accent3>
        <a:srgbClr val="03A678"/>
      </a:accent3>
      <a:accent4>
        <a:srgbClr val="159BD9"/>
      </a:accent4>
      <a:accent5>
        <a:srgbClr val="FECC4F"/>
      </a:accent5>
      <a:accent6>
        <a:srgbClr val="11C0DE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rgbClr val="69448E"/>
            </a:gs>
          </a:gsLst>
          <a:lin ang="162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54</Words>
  <Application>Microsoft Office PowerPoint</Application>
  <PresentationFormat>Widescreen</PresentationFormat>
  <Paragraphs>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System Font Regular</vt:lpstr>
      <vt:lpstr>Office Theme</vt:lpstr>
      <vt:lpstr>1_2021 SMART BUS Presentation Deck Black</vt:lpstr>
      <vt:lpstr>PowerPoint Presentation</vt:lpstr>
      <vt:lpstr>PowerPoint Presentation</vt:lpstr>
      <vt:lpstr>PowerPoint Presentation</vt:lpstr>
      <vt:lpstr>Title 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Diana Arzumanyants</dc:creator>
  <cp:lastModifiedBy>Cheryl Fisher</cp:lastModifiedBy>
  <cp:revision>10</cp:revision>
  <dcterms:created xsi:type="dcterms:W3CDTF">2023-09-13T08:12:15Z</dcterms:created>
  <dcterms:modified xsi:type="dcterms:W3CDTF">2024-01-12T21:59:07Z</dcterms:modified>
</cp:coreProperties>
</file>